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9.0078099999999994E-2</c:v>
                </c:pt>
                <c:pt idx="1">
                  <c:v>5.7626299999999998E-2</c:v>
                </c:pt>
                <c:pt idx="2">
                  <c:v>5.80829E-2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6.5386799999999995E-2</c:v>
                </c:pt>
                <c:pt idx="1">
                  <c:v>9.89231E-2</c:v>
                </c:pt>
                <c:pt idx="2">
                  <c:v>4.2310199999999999E-2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5.26767E-2</c:v>
                </c:pt>
                <c:pt idx="1">
                  <c:v>0.1042894</c:v>
                </c:pt>
                <c:pt idx="2">
                  <c:v>2.1689099999999999E-2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0.85307509999999998</c:v>
                </c:pt>
                <c:pt idx="1">
                  <c:v>0.83188779999999996</c:v>
                </c:pt>
                <c:pt idx="2">
                  <c:v>0.96425689999999997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5.6356200000000002E-2</c:v>
                </c:pt>
                <c:pt idx="1">
                  <c:v>8.14391E-2</c:v>
                </c:pt>
                <c:pt idx="2">
                  <c:v>3.8714600000000002E-2</c:v>
                </c:pt>
                <c:pt idx="3">
                  <c:v>0.17595469999999999</c:v>
                </c:pt>
                <c:pt idx="4">
                  <c:v>0.1220576</c:v>
                </c:pt>
                <c:pt idx="5">
                  <c:v>0.156226</c:v>
                </c:pt>
                <c:pt idx="6">
                  <c:v>8.6961899999999995E-2</c:v>
                </c:pt>
                <c:pt idx="7">
                  <c:v>6.8196000000000007E-2</c:v>
                </c:pt>
                <c:pt idx="8">
                  <c:v>0.12574669999999999</c:v>
                </c:pt>
                <c:pt idx="9">
                  <c:v>9.8284099999999999E-2</c:v>
                </c:pt>
                <c:pt idx="10">
                  <c:v>0.12838089999999999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7.3224700000000004E-2</c:v>
                </c:pt>
                <c:pt idx="1">
                  <c:v>8.6390900000000007E-2</c:v>
                </c:pt>
                <c:pt idx="2">
                  <c:v>0.1105795</c:v>
                </c:pt>
                <c:pt idx="3">
                  <c:v>0.19213050000000001</c:v>
                </c:pt>
                <c:pt idx="4">
                  <c:v>0.1599295</c:v>
                </c:pt>
                <c:pt idx="5">
                  <c:v>8.37122E-2</c:v>
                </c:pt>
                <c:pt idx="6">
                  <c:v>9.5504800000000001E-2</c:v>
                </c:pt>
                <c:pt idx="7">
                  <c:v>0.12641369999999999</c:v>
                </c:pt>
                <c:pt idx="8">
                  <c:v>0.20427529999999999</c:v>
                </c:pt>
                <c:pt idx="9">
                  <c:v>0.17274400000000001</c:v>
                </c:pt>
                <c:pt idx="10">
                  <c:v>0.1441337</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6.1680499999999999E-2</c:v>
                </c:pt>
                <c:pt idx="1">
                  <c:v>6.2469499999999997E-2</c:v>
                </c:pt>
                <c:pt idx="2">
                  <c:v>3.4214899999999999E-2</c:v>
                </c:pt>
                <c:pt idx="3">
                  <c:v>5.4750600000000003E-2</c:v>
                </c:pt>
                <c:pt idx="4">
                  <c:v>8.0667799999999998E-2</c:v>
                </c:pt>
                <c:pt idx="5">
                  <c:v>8.9999700000000002E-2</c:v>
                </c:pt>
                <c:pt idx="6">
                  <c:v>6.7377599999999996E-2</c:v>
                </c:pt>
                <c:pt idx="7">
                  <c:v>9.0381100000000006E-2</c:v>
                </c:pt>
                <c:pt idx="8">
                  <c:v>8.2717700000000005E-2</c:v>
                </c:pt>
                <c:pt idx="9">
                  <c:v>0.10599210000000001</c:v>
                </c:pt>
                <c:pt idx="10">
                  <c:v>8.3194599999999994E-2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0.87860700000000003</c:v>
                </c:pt>
                <c:pt idx="1">
                  <c:v>0.89566369999999995</c:v>
                </c:pt>
                <c:pt idx="2">
                  <c:v>0.90736720000000004</c:v>
                </c:pt>
                <c:pt idx="3">
                  <c:v>0.76663340000000002</c:v>
                </c:pt>
                <c:pt idx="4">
                  <c:v>0.81412569999999995</c:v>
                </c:pt>
                <c:pt idx="5">
                  <c:v>0.83532430000000002</c:v>
                </c:pt>
                <c:pt idx="6">
                  <c:v>0.86185449999999997</c:v>
                </c:pt>
                <c:pt idx="7">
                  <c:v>0.84938570000000002</c:v>
                </c:pt>
                <c:pt idx="8">
                  <c:v>0.79138660000000005</c:v>
                </c:pt>
                <c:pt idx="9">
                  <c:v>0.79869489999999999</c:v>
                </c:pt>
                <c:pt idx="10">
                  <c:v>0.84976419999999997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4.8661000000000003E-2</c:v>
                </c:pt>
                <c:pt idx="1">
                  <c:v>9.1583499999999998E-2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9.5937599999999998E-2</c:v>
                </c:pt>
                <c:pt idx="1">
                  <c:v>9.5415700000000006E-2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4.3575099999999999E-2</c:v>
                </c:pt>
                <c:pt idx="1">
                  <c:v>4.4391899999999998E-2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0.86684340000000004</c:v>
                </c:pt>
                <c:pt idx="1">
                  <c:v>0.80010380000000003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0.38348640000000001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0.36201040000000001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0.1824469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8.8445789999999995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4.5079899999999999E-2</c:v>
                </c:pt>
                <c:pt idx="1">
                  <c:v>0.10306460000000001</c:v>
                </c:pt>
                <c:pt idx="2">
                  <c:v>0.1049591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5.5248699999999998E-2</c:v>
                </c:pt>
                <c:pt idx="1">
                  <c:v>7.7116299999999999E-2</c:v>
                </c:pt>
                <c:pt idx="2">
                  <c:v>0.2004359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3.8186900000000003E-2</c:v>
                </c:pt>
                <c:pt idx="1">
                  <c:v>6.4387100000000003E-2</c:v>
                </c:pt>
                <c:pt idx="2">
                  <c:v>0.21785950000000001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0.90063959999999998</c:v>
                </c:pt>
                <c:pt idx="1">
                  <c:v>0.86593750000000003</c:v>
                </c:pt>
                <c:pt idx="2">
                  <c:v>0.3840401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7.5860200000000003E-2</c:v>
                </c:pt>
                <c:pt idx="1">
                  <c:v>0.16159899999999999</c:v>
                </c:pt>
                <c:pt idx="2">
                  <c:v>0.1078354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0.17035700000000001</c:v>
                </c:pt>
                <c:pt idx="1">
                  <c:v>0.1090868</c:v>
                </c:pt>
                <c:pt idx="2">
                  <c:v>0.1106037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8.4209000000000006E-2</c:v>
                </c:pt>
                <c:pt idx="1">
                  <c:v>5.8087899999999998E-2</c:v>
                </c:pt>
                <c:pt idx="2">
                  <c:v>9.2056100000000002E-2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0.35614040000000002</c:v>
                </c:pt>
                <c:pt idx="1">
                  <c:v>0.79513929999999999</c:v>
                </c:pt>
                <c:pt idx="2">
                  <c:v>0.66894889999999996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0.1440282</c:v>
                </c:pt>
                <c:pt idx="1">
                  <c:v>7.7413200000000001E-2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0.1268775</c:v>
                </c:pt>
                <c:pt idx="1">
                  <c:v>8.1048700000000001E-2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5.6610399999999998E-2</c:v>
                </c:pt>
                <c:pt idx="1">
                  <c:v>0.14503920000000001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0.48343950000000002</c:v>
                </c:pt>
                <c:pt idx="1">
                  <c:v>0.223408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7.0064600000000005E-2</c:v>
                </c:pt>
                <c:pt idx="1">
                  <c:v>0.13005929999999999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0.1193848</c:v>
                </c:pt>
                <c:pt idx="1">
                  <c:v>0.15373519999999999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7.0014800000000002E-2</c:v>
                </c:pt>
                <c:pt idx="1">
                  <c:v>0.13379940000000001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0.60301740000000004</c:v>
                </c:pt>
                <c:pt idx="1">
                  <c:v>0.47932370000000002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0.8252427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0.78534029999999999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0.77647060000000001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0.77721519999999999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0.82673269999999999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0.83775809999999995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0.84536080000000002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0.93041240000000003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0.90084989999999998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0.91614910000000005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0.90835580000000005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7.90135E-2</c:v>
                </c:pt>
                <c:pt idx="1">
                  <c:v>0.2163863</c:v>
                </c:pt>
                <c:pt idx="2">
                  <c:v>0.2207604</c:v>
                </c:pt>
                <c:pt idx="3">
                  <c:v>0.28458499999999998</c:v>
                </c:pt>
                <c:pt idx="4">
                  <c:v>4.2077999999999997E-2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7.3185600000000003E-2</c:v>
                </c:pt>
                <c:pt idx="1">
                  <c:v>7.8375600000000004E-2</c:v>
                </c:pt>
                <c:pt idx="2">
                  <c:v>7.6822699999999994E-2</c:v>
                </c:pt>
                <c:pt idx="3">
                  <c:v>6.2969300000000006E-2</c:v>
                </c:pt>
                <c:pt idx="4">
                  <c:v>6.95355E-2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7.7443100000000001E-2</c:v>
                </c:pt>
                <c:pt idx="1">
                  <c:v>7.3813699999999996E-2</c:v>
                </c:pt>
                <c:pt idx="2">
                  <c:v>5.4834000000000001E-2</c:v>
                </c:pt>
                <c:pt idx="3">
                  <c:v>4.2438200000000002E-2</c:v>
                </c:pt>
                <c:pt idx="4">
                  <c:v>4.104E-2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0.81000640000000002</c:v>
                </c:pt>
                <c:pt idx="1">
                  <c:v>0.72842340000000005</c:v>
                </c:pt>
                <c:pt idx="2">
                  <c:v>0.7242364</c:v>
                </c:pt>
                <c:pt idx="3">
                  <c:v>0.80582949999999998</c:v>
                </c:pt>
                <c:pt idx="4">
                  <c:v>0.81917629999999997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0.65060240000000003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0.66025639999999997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0.65799260000000004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0.66265059999999998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0.77272730000000001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0.78008299999999997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0.77560980000000002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0.72837019999999997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0.73303169999999995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0.74452549999999995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0.72649569999999997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0.67137100000000005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0.70361989999999996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0.73152709999999999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0.73560769999999998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0.68644070000000001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0.78125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0.83547559999999998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0.81506849999999997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0.92195119999999997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0.92727269999999995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0.95100859999999998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0.90428209999999998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0.7372263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0.75718019999999997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0.754386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0.74873100000000004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0.95380430000000005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0.93586009999999997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0.97546010000000005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0.96590909999999996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0.84045579999999998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0.82903230000000006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0.83800620000000003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0.8413043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0.84777519999999995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0.87823830000000003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0.85421409999999998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5.4916699999999999E-2</c:v>
                </c:pt>
                <c:pt idx="1">
                  <c:v>0.14530999999999999</c:v>
                </c:pt>
                <c:pt idx="2">
                  <c:v>0.21472740000000001</c:v>
                </c:pt>
                <c:pt idx="3">
                  <c:v>0.1265416</c:v>
                </c:pt>
                <c:pt idx="4">
                  <c:v>2.0040700000000002E-2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5.3333400000000003E-2</c:v>
                </c:pt>
                <c:pt idx="1">
                  <c:v>7.4010699999999999E-2</c:v>
                </c:pt>
                <c:pt idx="2">
                  <c:v>8.2358000000000001E-2</c:v>
                </c:pt>
                <c:pt idx="3">
                  <c:v>8.3823999999999996E-2</c:v>
                </c:pt>
                <c:pt idx="4">
                  <c:v>4.4543800000000001E-2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4.7512800000000001E-2</c:v>
                </c:pt>
                <c:pt idx="1">
                  <c:v>0.12879650000000001</c:v>
                </c:pt>
                <c:pt idx="2">
                  <c:v>0.1114149</c:v>
                </c:pt>
                <c:pt idx="3">
                  <c:v>5.5833099999999997E-2</c:v>
                </c:pt>
                <c:pt idx="4">
                  <c:v>3.19283E-2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0.90725319999999998</c:v>
                </c:pt>
                <c:pt idx="1">
                  <c:v>0.84671300000000005</c:v>
                </c:pt>
                <c:pt idx="2">
                  <c:v>0.76465729999999998</c:v>
                </c:pt>
                <c:pt idx="3">
                  <c:v>0.74615770000000003</c:v>
                </c:pt>
                <c:pt idx="4">
                  <c:v>0.90535049999999995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0.76595740000000001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0.82519279999999995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0.81792719999999997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0.81418089999999999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0.80737700000000001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0.82281550000000003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0.80851059999999997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0.64666670000000004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0.65569619999999995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0.69467789999999996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0.69784170000000001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0.59722220000000004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0.55893539999999997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0.74523810000000001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0.78296699999999997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0.83378019999999997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0.85396039999999995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0.75051120000000004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0.74657530000000005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0.78553620000000002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0.77056279999999999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0.7645788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0.78411909999999996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0.80103360000000001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0.79350350000000003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0.70609319999999998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0.64885499999999996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0.76383760000000001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0.7464286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0.72580650000000002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0.71624710000000003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0.76658479999999996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0.77155169999999995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0.87105259999999995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0.86197179999999995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0.91566270000000005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1.5958699999999999E-2</c:v>
                </c:pt>
                <c:pt idx="1">
                  <c:v>0.1328425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0.1037872</c:v>
                </c:pt>
                <c:pt idx="1">
                  <c:v>0.1015438</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0.1186603</c:v>
                </c:pt>
                <c:pt idx="1">
                  <c:v>0.14520910000000001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0.81255279999999996</c:v>
                </c:pt>
                <c:pt idx="1">
                  <c:v>0.67701080000000002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0.97474749999999999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0.99421970000000004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0.99444440000000001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0.984456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0.89427310000000004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0.93421050000000005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0.89959840000000002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0.60784309999999997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0.62827230000000001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0.61038959999999998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0.62303660000000005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0.6763285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0.66839380000000004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0.73885350000000005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0.72680409999999995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0.64077669999999998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0.68229169999999995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0.71710529999999995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0.67171720000000001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0.54335259999999996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0.58750000000000002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0.65217389999999997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0.60655740000000002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0.72946860000000002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0.72588830000000004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0.78527610000000003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0.73232319999999995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0.875502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0.85829960000000005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0.90776699999999999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0.88188979999999995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0.74532710000000002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0.77604169999999995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0.82451249999999998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0.80893300000000001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0.87192119999999995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0.84455959999999997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0.85987259999999999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0.87027030000000005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9.4631499999999993E-2</c:v>
                </c:pt>
                <c:pt idx="1">
                  <c:v>0.1295473</c:v>
                </c:pt>
                <c:pt idx="2">
                  <c:v>8.9547399999999999E-2</c:v>
                </c:pt>
                <c:pt idx="3">
                  <c:v>0.14558280000000001</c:v>
                </c:pt>
                <c:pt idx="4">
                  <c:v>0.1835627</c:v>
                </c:pt>
                <c:pt idx="5">
                  <c:v>0.10322439999999999</c:v>
                </c:pt>
                <c:pt idx="6">
                  <c:v>4.3265999999999999E-2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0.1270415</c:v>
                </c:pt>
                <c:pt idx="1">
                  <c:v>0.13830480000000001</c:v>
                </c:pt>
                <c:pt idx="2">
                  <c:v>0.127579</c:v>
                </c:pt>
                <c:pt idx="3">
                  <c:v>0.123587</c:v>
                </c:pt>
                <c:pt idx="4">
                  <c:v>0.13931789999999999</c:v>
                </c:pt>
                <c:pt idx="5">
                  <c:v>0.10967780000000001</c:v>
                </c:pt>
                <c:pt idx="6">
                  <c:v>9.0738299999999994E-2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0.11414150000000001</c:v>
                </c:pt>
                <c:pt idx="1">
                  <c:v>0.12685940000000001</c:v>
                </c:pt>
                <c:pt idx="2">
                  <c:v>0.18738460000000001</c:v>
                </c:pt>
                <c:pt idx="3">
                  <c:v>0.17045750000000001</c:v>
                </c:pt>
                <c:pt idx="4">
                  <c:v>0.15173410000000001</c:v>
                </c:pt>
                <c:pt idx="5">
                  <c:v>0.1020891</c:v>
                </c:pt>
                <c:pt idx="6">
                  <c:v>6.3968499999999998E-2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0.72153650000000003</c:v>
                </c:pt>
                <c:pt idx="1">
                  <c:v>0.59292029999999996</c:v>
                </c:pt>
                <c:pt idx="2">
                  <c:v>0.66177390000000003</c:v>
                </c:pt>
                <c:pt idx="3">
                  <c:v>0.71472239999999998</c:v>
                </c:pt>
                <c:pt idx="4">
                  <c:v>0.61003269999999998</c:v>
                </c:pt>
                <c:pt idx="5">
                  <c:v>0.79268559999999999</c:v>
                </c:pt>
                <c:pt idx="6">
                  <c:v>0.81589800000000001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0.82857139999999996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0.82323230000000003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0.79768790000000001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0.77906980000000003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0.87591240000000004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0.79881659999999999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0.88669949999999997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0.84063750000000004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0.80821920000000003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0.86274510000000004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0.87301589999999996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0.80246910000000005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0.89024389999999998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0.85483869999999995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0.77611940000000001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0.89565220000000001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0.89523810000000004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0.92783510000000002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0.91338580000000003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0.82167829999999997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0.8185654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0.86507940000000005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0.89878539999999996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0.74795080000000003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0.75174010000000002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0.83756350000000002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0.85617980000000005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0.88333329999999999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0.78749999999999998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0.77551020000000004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0.80303029999999997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0.101716</c:v>
                </c:pt>
                <c:pt idx="1">
                  <c:v>7.0623599999999995E-2</c:v>
                </c:pt>
                <c:pt idx="2">
                  <c:v>0.1684967</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5.7598999999999997E-2</c:v>
                </c:pt>
                <c:pt idx="1">
                  <c:v>9.5177300000000006E-2</c:v>
                </c:pt>
                <c:pt idx="2">
                  <c:v>0.1316542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4.8169700000000003E-2</c:v>
                </c:pt>
                <c:pt idx="1">
                  <c:v>0.11943769999999999</c:v>
                </c:pt>
                <c:pt idx="2">
                  <c:v>0.14970140000000001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0.90218169999999998</c:v>
                </c:pt>
                <c:pt idx="1">
                  <c:v>0.76052129999999996</c:v>
                </c:pt>
                <c:pt idx="2">
                  <c:v>0.74667340000000004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0.89247310000000002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0.85599999999999998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0.8225806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0.86585369999999995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0.50673849999999998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0.52552549999999998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0.57098769999999999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0.55434779999999995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0.56659139999999997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0.55784060000000002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0.6038251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0.62085310000000005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0.81914889999999996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0.83544300000000005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0.89830509999999997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0.86176470000000005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0.66222219999999998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0.69053710000000001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0.76770539999999998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0.72705310000000001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0.71610169999999995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0.704878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0.75916229999999996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0.73922900000000002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0.34645670000000001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0.1869159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0.3186813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0.37288139999999997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0.1705757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0.1713615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0.24155840000000001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0.22477059999999999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0.36363640000000003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0.450237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0.483871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9.4163200000000002E-2</c:v>
                </c:pt>
                <c:pt idx="1">
                  <c:v>6.4554299999999995E-2</c:v>
                </c:pt>
                <c:pt idx="2">
                  <c:v>7.0583599999999996E-2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0.10173210000000001</c:v>
                </c:pt>
                <c:pt idx="1">
                  <c:v>5.9686599999999999E-2</c:v>
                </c:pt>
                <c:pt idx="2">
                  <c:v>2.57246E-2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0.1155099</c:v>
                </c:pt>
                <c:pt idx="1">
                  <c:v>3.1669999999999997E-2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0.68818869999999999</c:v>
                </c:pt>
                <c:pt idx="1">
                  <c:v>0.89302709999999996</c:v>
                </c:pt>
                <c:pt idx="2">
                  <c:v>0.98317080000000001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0.46829270000000001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0.45294119999999999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0.54666669999999995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0.48404259999999999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0.52293579999999995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0.54426229999999998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0.60431650000000003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0.61728400000000005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0.38289960000000001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0.34615380000000001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0.34449760000000001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0.39826840000000002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0.81390589999999996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0.78837210000000002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0.83541149999999997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0.87173909999999999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0.86070690000000005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0.84766580000000002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0.91259639999999997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0.9061785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0.56692909999999996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0.60056659999999995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0.64444440000000003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0.68085110000000004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0.76339290000000004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0.74647889999999995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0.77049179999999995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0.80257509999999999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8.6388309000000003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8.5566265000000001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8.8384614999999993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8.8786517000000007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0.14947099999999999</c:v>
                </c:pt>
                <c:pt idx="1">
                  <c:v>4.7876599999999998E-2</c:v>
                </c:pt>
                <c:pt idx="2">
                  <c:v>0.1104275</c:v>
                </c:pt>
                <c:pt idx="3">
                  <c:v>0.1202295</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7.7382699999999999E-2</c:v>
                </c:pt>
                <c:pt idx="1">
                  <c:v>7.8357099999999999E-2</c:v>
                </c:pt>
                <c:pt idx="2">
                  <c:v>7.2441500000000006E-2</c:v>
                </c:pt>
                <c:pt idx="3">
                  <c:v>0.123705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6.5159800000000004E-2</c:v>
                </c:pt>
                <c:pt idx="1">
                  <c:v>6.4397300000000005E-2</c:v>
                </c:pt>
                <c:pt idx="2">
                  <c:v>3.98593E-2</c:v>
                </c:pt>
                <c:pt idx="3">
                  <c:v>0.17865829999999999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0.78651839999999995</c:v>
                </c:pt>
                <c:pt idx="1">
                  <c:v>0.7629686</c:v>
                </c:pt>
                <c:pt idx="2">
                  <c:v>0.84882340000000001</c:v>
                </c:pt>
                <c:pt idx="3">
                  <c:v>0.54804790000000003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0.20433090000000001</c:v>
                </c:pt>
                <c:pt idx="1">
                  <c:v>0.1370267</c:v>
                </c:pt>
                <c:pt idx="2">
                  <c:v>0.1177068</c:v>
                </c:pt>
                <c:pt idx="3">
                  <c:v>5.8871199999999999E-2</c:v>
                </c:pt>
                <c:pt idx="4">
                  <c:v>6.5187499999999995E-2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8.4561399999999995E-2</c:v>
                </c:pt>
                <c:pt idx="1">
                  <c:v>0.1059445</c:v>
                </c:pt>
                <c:pt idx="2">
                  <c:v>7.2030200000000003E-2</c:v>
                </c:pt>
                <c:pt idx="3">
                  <c:v>0.1130352</c:v>
                </c:pt>
                <c:pt idx="4">
                  <c:v>0.12204329999999999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9.9806699999999998E-2</c:v>
                </c:pt>
                <c:pt idx="1">
                  <c:v>7.5204800000000002E-2</c:v>
                </c:pt>
                <c:pt idx="2">
                  <c:v>5.0452400000000001E-2</c:v>
                </c:pt>
                <c:pt idx="3">
                  <c:v>0.11974079999999999</c:v>
                </c:pt>
                <c:pt idx="4">
                  <c:v>0.1091227</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0.73223079999999996</c:v>
                </c:pt>
                <c:pt idx="1">
                  <c:v>0.71987900000000005</c:v>
                </c:pt>
                <c:pt idx="2">
                  <c:v>0.85885560000000005</c:v>
                </c:pt>
                <c:pt idx="3">
                  <c:v>0.61299919999999997</c:v>
                </c:pt>
                <c:pt idx="4">
                  <c:v>0.54465039999999998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Mid Yorkshire Teaching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5311728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985650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702805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433000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677709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166913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282545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428048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086012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878114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817986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58998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442031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962209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723849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654966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791740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81920880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86996054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7704424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92351326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7670499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4777597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2189488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6810608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4917608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16559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63989024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8928455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57254644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35664385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28339277"/>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0819659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7309657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9254926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42380674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51098858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44586209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40557457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93630776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58277887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23801853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37395783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57806804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85760048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5790995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37445962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82576522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67886189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73428032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91248958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229564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3216556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22239410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85477450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1082605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99868914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76546867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62868382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5587442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57643487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1484882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04162142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73645691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61211" y="622300"/>
            <a:ext cx="271741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Mid Yorkshire Teaching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75162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Mid Yorkshire Teaching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34078165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02705547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55319940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7002829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04223868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98943213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76468651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97274686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92479258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29032451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58080573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39039397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1698562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65994441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1129962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114753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29279637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36405485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00595134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2514059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10657061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83670919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01997798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37306623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1034019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19982591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42623072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6469502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4586205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66291694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1703459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7162221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32524697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6768378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30599142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37339790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30153541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03079098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42471874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7927514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557253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88418031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06971186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5104789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00099209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5770247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34299076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2188848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58330693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682424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03196338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0295223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28757495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269784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057823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592655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923172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229516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643918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729435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76129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019293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79260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22060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550832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77535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161919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193025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085925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02702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760606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05009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535513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72775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827522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86523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241718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973650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342189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339165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90609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36453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873515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000745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293457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209796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037928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9333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214153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04422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82282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305871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593380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21584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499026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174824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187877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840030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194465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29113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063192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506336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179257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543080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349512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080460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361206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544933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175777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694679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2059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066057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466782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938163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115178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881593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837227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741296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550495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773526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493430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311577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590244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525654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96057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725389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823425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360689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195649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971094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033846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178386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132937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973146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356297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4044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501914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303894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44001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537366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312993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730939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290902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39440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193937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741487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41646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151048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02185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67184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14470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292136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656049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347733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99184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786108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608858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581670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233431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37256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09637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852379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225699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684789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02948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181982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097422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646268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9171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49398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334053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61041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123043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489969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182029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472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1,013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79937940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2101241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0078523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61211" y="622300"/>
            <a:ext cx="2717412" cy="276999"/>
          </a:xfrm>
          <a:prstGeom prst="rect">
            <a:avLst/>
          </a:prstGeom>
          <a:noFill/>
        </p:spPr>
        <p:txBody>
          <a:bodyPr wrap="none" rtlCol="0">
            <a:spAutoFit/>
          </a:bodyPr>
          <a:lstStyle/>
          <a:p>
            <a:pPr algn="r"/>
            <a:r>
              <a:rPr lang="en-GB" sz="1200" b="1">
                <a:solidFill>
                  <a:srgbClr val="336E9F"/>
                </a:solidFill>
                <a:latin typeface="Arial"/>
                <a:cs typeface="Arial"/>
              </a:rPr>
              <a:t>Mid Yorkshire Teaching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17915</TotalTime>
  <Words>22755</Words>
  <Application>Microsoft Office PowerPoint</Application>
  <PresentationFormat>Custom</PresentationFormat>
  <Paragraphs>5957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