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6.9439699999999993E-2</c:v>
                </c:pt>
                <c:pt idx="1">
                  <c:v>2.9356199999999999E-2</c:v>
                </c:pt>
                <c:pt idx="2">
                  <c:v>4.0318199999999998E-2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0.1066636</c:v>
                </c:pt>
                <c:pt idx="1">
                  <c:v>0.1554633</c:v>
                </c:pt>
                <c:pt idx="2">
                  <c:v>7.7839400000000003E-2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3.2038400000000002E-2</c:v>
                </c:pt>
                <c:pt idx="1">
                  <c:v>7.6019299999999998E-2</c:v>
                </c:pt>
                <c:pt idx="2">
                  <c:v>3.9245E-3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0.88387199999999999</c:v>
                </c:pt>
                <c:pt idx="1">
                  <c:v>0.80698190000000003</c:v>
                </c:pt>
                <c:pt idx="2">
                  <c:v>0.93493879999999996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0.7740129</c:v>
                </c:pt>
                <c:pt idx="3">
                  <c:v>0.52637990000000001</c:v>
                </c:pt>
                <c:pt idx="4">
                  <c:v>0.63161290000000003</c:v>
                </c:pt>
                <c:pt idx="5">
                  <c:v>0.67006049999999995</c:v>
                </c:pt>
                <c:pt idx="6">
                  <c:v>0.68773609999999996</c:v>
                </c:pt>
                <c:pt idx="7">
                  <c:v>0.71500770000000002</c:v>
                </c:pt>
                <c:pt idx="8">
                  <c:v>0.53813529999999998</c:v>
                </c:pt>
                <c:pt idx="9">
                  <c:v>0.58462409999999998</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3.3102199999999998E-2</c:v>
                </c:pt>
                <c:pt idx="1">
                  <c:v>2.4540599999999999E-2</c:v>
                </c:pt>
                <c:pt idx="2">
                  <c:v>0</c:v>
                </c:pt>
                <c:pt idx="3">
                  <c:v>0.1004292</c:v>
                </c:pt>
                <c:pt idx="4">
                  <c:v>0</c:v>
                </c:pt>
                <c:pt idx="5">
                  <c:v>0.1293192</c:v>
                </c:pt>
                <c:pt idx="6">
                  <c:v>2.3064899999999999E-2</c:v>
                </c:pt>
                <c:pt idx="7">
                  <c:v>4.4803999999999998E-3</c:v>
                </c:pt>
                <c:pt idx="8">
                  <c:v>4.6813599999999997E-2</c:v>
                </c:pt>
                <c:pt idx="9">
                  <c:v>0</c:v>
                </c:pt>
                <c:pt idx="10">
                  <c:v>0.1067835</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0.1197327</c:v>
                </c:pt>
                <c:pt idx="1">
                  <c:v>0.2001878</c:v>
                </c:pt>
                <c:pt idx="2">
                  <c:v>0.2238184</c:v>
                </c:pt>
                <c:pt idx="3">
                  <c:v>0.34318169999999998</c:v>
                </c:pt>
                <c:pt idx="4">
                  <c:v>0.36838710000000002</c:v>
                </c:pt>
                <c:pt idx="5">
                  <c:v>0.13752590000000001</c:v>
                </c:pt>
                <c:pt idx="6">
                  <c:v>0.22329889999999999</c:v>
                </c:pt>
                <c:pt idx="7">
                  <c:v>0.25384489999999998</c:v>
                </c:pt>
                <c:pt idx="8">
                  <c:v>0.3621414</c:v>
                </c:pt>
                <c:pt idx="9">
                  <c:v>0.41537590000000002</c:v>
                </c:pt>
                <c:pt idx="10">
                  <c:v>0.18732850000000001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3.8426500000000002E-2</c:v>
                </c:pt>
                <c:pt idx="1">
                  <c:v>5.5710999999999998E-3</c:v>
                </c:pt>
                <c:pt idx="2">
                  <c:v>0</c:v>
                </c:pt>
                <c:pt idx="3">
                  <c:v>0</c:v>
                </c:pt>
                <c:pt idx="4">
                  <c:v>0</c:v>
                </c:pt>
                <c:pt idx="5">
                  <c:v>6.3092899999999993E-2</c:v>
                </c:pt>
                <c:pt idx="6">
                  <c:v>3.4805999999999999E-3</c:v>
                </c:pt>
                <c:pt idx="7">
                  <c:v>2.6665500000000002E-2</c:v>
                </c:pt>
                <c:pt idx="8">
                  <c:v>3.7847000000000002E-3</c:v>
                </c:pt>
                <c:pt idx="9">
                  <c:v>0</c:v>
                </c:pt>
                <c:pt idx="10">
                  <c:v>6.1597199999999998E-2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2.1687E-3</c:v>
                </c:pt>
                <c:pt idx="3">
                  <c:v>3.0009299999999999E-2</c:v>
                </c:pt>
                <c:pt idx="4">
                  <c:v>0</c:v>
                </c:pt>
                <c:pt idx="5">
                  <c:v>1.5E-6</c:v>
                </c:pt>
                <c:pt idx="6">
                  <c:v>6.2419500000000003E-2</c:v>
                </c:pt>
                <c:pt idx="7">
                  <c:v>1.3999999999999999E-6</c:v>
                </c:pt>
                <c:pt idx="8">
                  <c:v>4.9125099999999998E-2</c:v>
                </c:pt>
                <c:pt idx="9">
                  <c:v>0</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0.80873700000000004</c:v>
                </c:pt>
                <c:pt idx="1">
                  <c:v>0.8545912</c:v>
                </c:pt>
                <c:pt idx="2">
                  <c:v>0.81879979999999997</c:v>
                </c:pt>
                <c:pt idx="3">
                  <c:v>0.72609190000000001</c:v>
                </c:pt>
                <c:pt idx="4">
                  <c:v>0.79843759999999997</c:v>
                </c:pt>
                <c:pt idx="5">
                  <c:v>0.78027559999999996</c:v>
                </c:pt>
                <c:pt idx="6">
                  <c:v>0.85203470000000003</c:v>
                </c:pt>
                <c:pt idx="7">
                  <c:v>0.71500770000000002</c:v>
                </c:pt>
                <c:pt idx="8">
                  <c:v>0.68628480000000003</c:v>
                </c:pt>
                <c:pt idx="9">
                  <c:v>0.71736580000000005</c:v>
                </c:pt>
                <c:pt idx="10">
                  <c:v>0.80793689999999996</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0.77357960000000003</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6.1201499999999999E-2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0.19899430000000001</c:v>
                </c:pt>
                <c:pt idx="1">
                  <c:v>0.1561797</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0</c:v>
                </c:pt>
                <c:pt idx="1">
                  <c:v>1.4009799999999999E-2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2.7426099999999998E-2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0.88473049999999998</c:v>
                </c:pt>
                <c:pt idx="1">
                  <c:v>0.79080229999999996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0.28476069999999998</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0.55946180000000001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8.3721199999999996E-2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8.8916505000000008</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1.9767300000000002E-2</c:v>
                </c:pt>
                <c:pt idx="1">
                  <c:v>7.9060099999999994E-2</c:v>
                </c:pt>
                <c:pt idx="2">
                  <c:v>5.9245600000000002E-2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0.10587390000000001</c:v>
                </c:pt>
                <c:pt idx="1">
                  <c:v>0.12512509999999999</c:v>
                </c:pt>
                <c:pt idx="2">
                  <c:v>0.29186289999999998</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1.28743E-2</c:v>
                </c:pt>
                <c:pt idx="1">
                  <c:v>4.0382599999999998E-2</c:v>
                </c:pt>
                <c:pt idx="2">
                  <c:v>0.17214599999999999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0.92343120000000001</c:v>
                </c:pt>
                <c:pt idx="1">
                  <c:v>0.87268460000000003</c:v>
                </c:pt>
                <c:pt idx="2">
                  <c:v>0.3737626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2.3552999999999998E-3</c:v>
                </c:pt>
                <c:pt idx="1">
                  <c:v>0.119356</c:v>
                </c:pt>
                <c:pt idx="2">
                  <c:v>6.6196400000000002E-2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0.3173667</c:v>
                </c:pt>
                <c:pt idx="1">
                  <c:v>0.19357289999999999</c:v>
                </c:pt>
                <c:pt idx="2">
                  <c:v>0.19388169999999999</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1.0704099999999999E-2</c:v>
                </c:pt>
                <c:pt idx="1">
                  <c:v>1.5844899999999999E-2</c:v>
                </c:pt>
                <c:pt idx="2">
                  <c:v>5.0417099999999999E-2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0.25408259999999999</c:v>
                </c:pt>
                <c:pt idx="1">
                  <c:v>0.73910419999999999</c:v>
                </c:pt>
                <c:pt idx="2">
                  <c:v>0.6131877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8.53883E-2</c:v>
                </c:pt>
                <c:pt idx="1">
                  <c:v>4.1091900000000001E-2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0.24415719999999999</c:v>
                </c:pt>
                <c:pt idx="1">
                  <c:v>0.1536912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0</c:v>
                </c:pt>
                <c:pt idx="1">
                  <c:v>0.10871790000000001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0.40123120000000001</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0.52233790000000002</c:v>
                </c:pt>
                <c:pt idx="1">
                  <c:v>0.25952750000000002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2.3884300000000001E-2</c:v>
                </c:pt>
                <c:pt idx="1">
                  <c:v>4.7755199999999998E-2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0.2117455</c:v>
                </c:pt>
                <c:pt idx="1">
                  <c:v>0.3183434</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2.3834500000000002E-2</c:v>
                </c:pt>
                <c:pt idx="1">
                  <c:v>5.1495300000000001E-2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0.65473530000000002</c:v>
                </c:pt>
                <c:pt idx="1">
                  <c:v>0.53873599999999999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0.78688519999999995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0.72549019999999997</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0.79166669999999995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0.74074070000000003</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0.85245899999999997</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0.7843137</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0.88775510000000002</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0.80373830000000002</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0.91379310000000002</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0.87234040000000002</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0.92222219999999999</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4.6430600000000002E-2</c:v>
                </c:pt>
                <c:pt idx="1">
                  <c:v>0.17936160000000001</c:v>
                </c:pt>
                <c:pt idx="2">
                  <c:v>0.18568409999999999</c:v>
                </c:pt>
                <c:pt idx="3">
                  <c:v>0.25477300000000003</c:v>
                </c:pt>
                <c:pt idx="4">
                  <c:v>9.4976999999999995E-3</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0.13835130000000001</c:v>
                </c:pt>
                <c:pt idx="1">
                  <c:v>0.15242510000000001</c:v>
                </c:pt>
                <c:pt idx="2">
                  <c:v>0.1469752</c:v>
                </c:pt>
                <c:pt idx="3">
                  <c:v>0.12259340000000001</c:v>
                </c:pt>
                <c:pt idx="4">
                  <c:v>0.13469610000000001</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4.4860299999999999E-2</c:v>
                </c:pt>
                <c:pt idx="1">
                  <c:v>3.6788899999999999E-2</c:v>
                </c:pt>
                <c:pt idx="2">
                  <c:v>1.97577E-2</c:v>
                </c:pt>
                <c:pt idx="3">
                  <c:v>1.2626200000000001E-2</c:v>
                </c:pt>
                <c:pt idx="4">
                  <c:v>8.4597000000000006E-3</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0.83306610000000003</c:v>
                </c:pt>
                <c:pt idx="1">
                  <c:v>0.70004840000000002</c:v>
                </c:pt>
                <c:pt idx="2">
                  <c:v>0.72748389999999996</c:v>
                </c:pt>
                <c:pt idx="3">
                  <c:v>0.8129807</c:v>
                </c:pt>
                <c:pt idx="4">
                  <c:v>0.84524080000000001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0.65151519999999996</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0.75324679999999999</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0.9393939</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0.80434779999999995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0.84210529999999995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0.86885250000000003</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0.76119400000000004</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0.80733940000000004</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0.78181820000000002</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0.73809519999999995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0.80303029999999997</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0.77981650000000002</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0.77981650000000002</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0.70967740000000001</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0.78640779999999999</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0.8598131</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0.83760679999999998</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0.95161289999999998</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0.93203879999999995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0.95876289999999997</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0.96226420000000001</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0.87096770000000001</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0.81372549999999999</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0.77551020000000004</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0.8301887</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0.94915249999999995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0.94845360000000001</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0.97727269999999999</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0.93269230000000003</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0.83928570000000002</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0.83157890000000001</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0.82716049999999997</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0.81443299999999996</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0.98387100000000005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0.95370370000000004</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0.88888889999999998</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0.87704919999999997</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0.90269639999999995</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3.0219699999999999E-2</c:v>
                </c:pt>
                <c:pt idx="1">
                  <c:v>0.1118479</c:v>
                </c:pt>
                <c:pt idx="2">
                  <c:v>0.17715420000000001</c:v>
                </c:pt>
                <c:pt idx="3">
                  <c:v>9.0035000000000004E-2</c:v>
                </c:pt>
                <c:pt idx="4">
                  <c:v>0</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0.1027275</c:v>
                </c:pt>
                <c:pt idx="1">
                  <c:v>0.1409349</c:v>
                </c:pt>
                <c:pt idx="2">
                  <c:v>0.15750430000000001</c:v>
                </c:pt>
                <c:pt idx="3">
                  <c:v>0.15683710000000001</c:v>
                </c:pt>
                <c:pt idx="4">
                  <c:v>8.6204500000000003E-2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2.2815700000000001E-2</c:v>
                </c:pt>
                <c:pt idx="1">
                  <c:v>9.53344E-2</c:v>
                </c:pt>
                <c:pt idx="2">
                  <c:v>7.3841799999999999E-2</c:v>
                </c:pt>
                <c:pt idx="3">
                  <c:v>1.93265E-2</c:v>
                </c:pt>
                <c:pt idx="4">
                  <c:v>1.1098E-2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0.89996209999999999</c:v>
                </c:pt>
                <c:pt idx="1">
                  <c:v>0.79856479999999996</c:v>
                </c:pt>
                <c:pt idx="2">
                  <c:v>0.74467249999999996</c:v>
                </c:pt>
                <c:pt idx="3">
                  <c:v>0.82170010000000004</c:v>
                </c:pt>
                <c:pt idx="4">
                  <c:v>0.96048770000000006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0.828125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0.88421050000000001</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0.82352939999999997</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0.84403669999999997</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0.79104479999999999</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0.8348624</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0.8558559</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0.8225806</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0.71428570000000002</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0.74489799999999995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0.71962619999999999</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0.60294119999999995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0.56666669999999997</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0.55555560000000004</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0.82978719999999995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0.80645160000000005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0.83809520000000004</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0.8125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0.8518519</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0.76851849999999999</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0.83064519999999997</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0.8225806</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0.88349509999999998</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0.83838380000000001</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0.81512609999999996</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0.68965520000000002</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0.71153849999999996</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0.46938780000000002</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0.73134330000000003</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0.75925929999999997</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0.76363639999999999</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0.78225809999999996</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0.91071429999999998</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0.92941180000000001</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0.93181820000000004</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0.85567009999999999</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0.68299469999999995</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7.8709399999999999E-2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0.20586599999999999</c:v>
                </c:pt>
                <c:pt idx="1">
                  <c:v>0.20981</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6.7620899999999998E-2</c:v>
                </c:pt>
                <c:pt idx="1">
                  <c:v>9.1076000000000004E-2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0.82657950000000002</c:v>
                </c:pt>
                <c:pt idx="1">
                  <c:v>0.73098600000000002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0.94117649999999997</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0.97222220000000004</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0.9428571</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0.94827589999999995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0.9393939</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0.72222220000000004</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0.76666670000000003</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0.58139529999999995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0.83333330000000005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0.77777779999999996</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0.87878789999999996</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0.63636360000000003</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0.88888889999999998</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0.74418600000000001</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0.63043479999999996</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0.5625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0.65714289999999997</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0.73684210000000006</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0.84848480000000004</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0.80434779999999995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0.87301589999999996</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0.91011240000000004</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0.81967210000000001</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0.81052630000000003</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0.78947369999999994</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0.8125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0.84946239999999995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0.78260870000000005</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0.88888889999999998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0.90697669999999997</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0.84375</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0.88372090000000003</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0.7852228</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3.5717800000000001E-2</c:v>
                </c:pt>
                <c:pt idx="1">
                  <c:v>5.6281699999999997E-2</c:v>
                </c:pt>
                <c:pt idx="2">
                  <c:v>2.2660300000000001E-2</c:v>
                </c:pt>
                <c:pt idx="3">
                  <c:v>7.7623399999999995E-2</c:v>
                </c:pt>
                <c:pt idx="4">
                  <c:v>0.1103445</c:v>
                </c:pt>
                <c:pt idx="5">
                  <c:v>3.9245700000000001E-2</c:v>
                </c:pt>
                <c:pt idx="6">
                  <c:v>0</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0.2448689</c:v>
                </c:pt>
                <c:pt idx="1">
                  <c:v>0.28483589999999998</c:v>
                </c:pt>
                <c:pt idx="2">
                  <c:v>0.261353</c:v>
                </c:pt>
                <c:pt idx="3">
                  <c:v>0.25950590000000001</c:v>
                </c:pt>
                <c:pt idx="4">
                  <c:v>0.28575410000000001</c:v>
                </c:pt>
                <c:pt idx="5">
                  <c:v>0.23763529999999999</c:v>
                </c:pt>
                <c:pt idx="6">
                  <c:v>0.188254</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5.5227699999999998E-2</c:v>
                </c:pt>
                <c:pt idx="1">
                  <c:v>5.3593799999999997E-2</c:v>
                </c:pt>
                <c:pt idx="2">
                  <c:v>0.1204976</c:v>
                </c:pt>
                <c:pt idx="3">
                  <c:v>0.10249800000000001</c:v>
                </c:pt>
                <c:pt idx="4">
                  <c:v>7.85159E-2</c:v>
                </c:pt>
                <c:pt idx="5">
                  <c:v>3.81103E-2</c:v>
                </c:pt>
                <c:pt idx="6">
                  <c:v>1.5210599999999999E-2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0.81023769999999995</c:v>
                </c:pt>
                <c:pt idx="1">
                  <c:v>0.81312439999999997</c:v>
                </c:pt>
                <c:pt idx="2">
                  <c:v>0.63757249999999999</c:v>
                </c:pt>
                <c:pt idx="3">
                  <c:v>0.65130739999999998</c:v>
                </c:pt>
                <c:pt idx="4">
                  <c:v>0.59888209999999997</c:v>
                </c:pt>
                <c:pt idx="5">
                  <c:v>0.89172960000000001</c:v>
                </c:pt>
                <c:pt idx="6">
                  <c:v>0.87635359999999995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0.94444439999999996</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0.84444439999999998</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0.84848480000000004</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0.86956520000000004</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0.9375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0.89743589999999995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0.86206899999999997</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0.79032259999999999</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0.78494620000000004</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0.90909090000000004</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0.71428570000000002</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0.9473684</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0.8125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0.96666669999999999</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0.80645160000000005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0.90566040000000003</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0.86792449999999999</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0.84782610000000003</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0.79032259999999999</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0.85321100000000005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0.78640779999999999</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0.8015873</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0.90909090000000004</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0.66666669999999995</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0.66666669999999995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7.65763E-2</c:v>
                </c:pt>
                <c:pt idx="1">
                  <c:v>3.93306E-2</c:v>
                </c:pt>
                <c:pt idx="2">
                  <c:v>0.10367129999999999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0.1078784</c:v>
                </c:pt>
                <c:pt idx="1">
                  <c:v>0.15776319999999999</c:v>
                </c:pt>
                <c:pt idx="2">
                  <c:v>0.26130500000000001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2.3029999999999998E-2</c:v>
                </c:pt>
                <c:pt idx="1">
                  <c:v>8.8144700000000006E-2</c:v>
                </c:pt>
                <c:pt idx="2">
                  <c:v>8.4875999999999993E-2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0.85197999999999996</c:v>
                </c:pt>
                <c:pt idx="1">
                  <c:v>0.78746629999999995</c:v>
                </c:pt>
                <c:pt idx="2">
                  <c:v>0.61147890000000005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0.70967740000000001</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0.86274510000000004</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0.84444439999999998</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0.57777780000000001</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0.60919540000000005</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0.58536589999999999</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0.54216869999999995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0.55357140000000005</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0.62886600000000004</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0.64583330000000005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0.80487799999999998</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0.91666669999999995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0.91954020000000003</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0.61016950000000003</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0.70707070000000005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0.7032967</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0.72566370000000002</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0.73333329999999997</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0.72380949999999999</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0.71717169999999997</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0.72268909999999997</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0.30769229999999997</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0.38095240000000002</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0.35</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0.26470589999999999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0.234375</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0.25</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0.23364489999999999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0.2457627</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0.58620689999999998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0.50909090000000001</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0.42647059999999998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0.52307689999999996</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5.6533399999999998E-2</c:v>
                </c:pt>
                <c:pt idx="1">
                  <c:v>3.6431499999999999E-2</c:v>
                </c:pt>
                <c:pt idx="2">
                  <c:v>5.6669400000000002E-2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0.1769917</c:v>
                </c:pt>
                <c:pt idx="1">
                  <c:v>0.1159324</c:v>
                </c:pt>
                <c:pt idx="2">
                  <c:v>3.9638800000000002E-2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7.7880099999999994E-2</c:v>
                </c:pt>
                <c:pt idx="1">
                  <c:v>3.5471000000000001E-3</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0.72428570000000003</c:v>
                </c:pt>
                <c:pt idx="1">
                  <c:v>0.94038219999999995</c:v>
                </c:pt>
                <c:pt idx="2">
                  <c:v>0.94654300000000002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0.43478260000000002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0.57142859999999995</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0.53125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0.53846150000000004</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0.52272730000000001</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0.61728400000000005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0.65714289999999997</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0.65116280000000004</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0.28571429999999998</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0.2758621</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0.35483870000000001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0.93846149999999995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0.80909089999999995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0.90654210000000002</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0.91935480000000003</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0.89622639999999998</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0.92436969999999996</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0.61538459999999995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0.68131870000000005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0.56470589999999998</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0.60396039999999995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0.81666669999999997</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0.73469390000000001</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0.74626870000000001</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8.8636364000000007</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8.9345794000000005</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9.0288462000000003</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8.8991597000000002</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0.11888650000000001</c:v>
                </c:pt>
                <c:pt idx="1">
                  <c:v>1.5602E-2</c:v>
                </c:pt>
                <c:pt idx="2">
                  <c:v>7.7463299999999999E-2</c:v>
                </c:pt>
                <c:pt idx="3">
                  <c:v>5.59845E-2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0.1385516</c:v>
                </c:pt>
                <c:pt idx="1">
                  <c:v>0.14290620000000001</c:v>
                </c:pt>
                <c:pt idx="2">
                  <c:v>0.13836999999999999</c:v>
                </c:pt>
                <c:pt idx="3">
                  <c:v>0.25219510000000001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3.4575300000000003E-2</c:v>
                </c:pt>
                <c:pt idx="1">
                  <c:v>3.2122699999999997E-2</c:v>
                </c:pt>
                <c:pt idx="2">
                  <c:v>6.8951000000000004E-3</c:v>
                </c:pt>
                <c:pt idx="3">
                  <c:v>0.11441320000000001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0.81163649999999998</c:v>
                </c:pt>
                <c:pt idx="1">
                  <c:v>0.83045650000000004</c:v>
                </c:pt>
                <c:pt idx="2">
                  <c:v>0.83625510000000003</c:v>
                </c:pt>
                <c:pt idx="3">
                  <c:v>0.57907940000000002</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0.16757259999999999</c:v>
                </c:pt>
                <c:pt idx="1">
                  <c:v>0.1010692</c:v>
                </c:pt>
                <c:pt idx="2">
                  <c:v>8.4526199999999996E-2</c:v>
                </c:pt>
                <c:pt idx="3">
                  <c:v>1.6288799999999999E-2</c:v>
                </c:pt>
                <c:pt idx="4">
                  <c:v>1.40845E-2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0.158078</c:v>
                </c:pt>
                <c:pt idx="1">
                  <c:v>0.1778595</c:v>
                </c:pt>
                <c:pt idx="2">
                  <c:v>0.1383914</c:v>
                </c:pt>
                <c:pt idx="3">
                  <c:v>0.19819980000000001</c:v>
                </c:pt>
                <c:pt idx="4">
                  <c:v>0.22424939999999999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6.3048400000000004E-2</c:v>
                </c:pt>
                <c:pt idx="1">
                  <c:v>3.9247299999999999E-2</c:v>
                </c:pt>
                <c:pt idx="2">
                  <c:v>1.72718E-2</c:v>
                </c:pt>
                <c:pt idx="3">
                  <c:v>7.7158500000000005E-2</c:v>
                </c:pt>
                <c:pt idx="4">
                  <c:v>5.8019599999999998E-2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0.72720010000000002</c:v>
                </c:pt>
                <c:pt idx="1">
                  <c:v>0.73178359999999998</c:v>
                </c:pt>
                <c:pt idx="2">
                  <c:v>0.91921220000000003</c:v>
                </c:pt>
                <c:pt idx="3">
                  <c:v>0.64539550000000001</c:v>
                </c:pt>
                <c:pt idx="4">
                  <c:v>0.56468969999999996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Mid Cheshire Hospitals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557517462"/>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126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2049289"/>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0415623"/>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4322181"/>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9539768"/>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6063844"/>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4248136"/>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7928797"/>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3708900"/>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4742922"/>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8943434"/>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6523997"/>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9348109"/>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1651090"/>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0528376"/>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8201822"/>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8103021"/>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538682810"/>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586045274"/>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116366592"/>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4124443792"/>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829975167"/>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955596334"/>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962457599"/>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614419434"/>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4111854841"/>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285834987"/>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205371277"/>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564540005"/>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079256833"/>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800416605"/>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617424360"/>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226368637"/>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935086694"/>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941116269"/>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321635231"/>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795921630"/>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407387882"/>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423677715"/>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438964052"/>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764674857"/>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512858537"/>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4191392078"/>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4091095368"/>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4034711060"/>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079645263"/>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110677588"/>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561237218"/>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588537033"/>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751950655"/>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037248472"/>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4194765866"/>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349196960"/>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042959671"/>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085164000"/>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52780109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756471881"/>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792965598"/>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440682736"/>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392845394"/>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215507701"/>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9972589"/>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281707430"/>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829001437"/>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711620" y="622300"/>
            <a:ext cx="3567003"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Mid Cheshire Hospitals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5466561"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Mid Cheshire Hospitals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483928263"/>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851163264"/>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243356443"/>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192866259"/>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37192432"/>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711425092"/>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96164152"/>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655947967"/>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921568784"/>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63018582"/>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922826927"/>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142204903"/>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189212297"/>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602218178"/>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095827554"/>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316394838"/>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971233024"/>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678319416"/>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509200115"/>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599647799"/>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664677370"/>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462150271"/>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328862113"/>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4141870716"/>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464102093"/>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838054114"/>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771271208"/>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601710222"/>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677053716"/>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79330711"/>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403443212"/>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223212011"/>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907048201"/>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Q26. Care team reviewed the patient's care plan with them to ensure it was up to date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Q41_1. Beforehand patient completely had enough understandable information about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Q42_1. Patient completely had enough understandable information about their response to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Q42_3. Patient completely had enough understandable information about their response to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292296240"/>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607700500"/>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732948979"/>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124085539"/>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015727414"/>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629761310"/>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92786973"/>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168166439"/>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373588243"/>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563257923"/>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630385431"/>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555836189"/>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4017063530"/>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541711670"/>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4138980290"/>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4163191801"/>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655282564"/>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87073588"/>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150222393"/>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932062839"/>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204268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6468125"/>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0707295"/>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7715574"/>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78571938"/>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8807923"/>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706700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920508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4961459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152965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6563218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352094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390506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1478238"/>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5871174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432764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9862455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790033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2190378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3148503"/>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6754907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7470859"/>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4620552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089285"/>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5305041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4559230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917175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91641267"/>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1618655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4186450"/>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55358437"/>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4668171"/>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2229220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302079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51942574"/>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0294000"/>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0420180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709274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1235190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74153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6068913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1756592"/>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402975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7744168"/>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2625165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9124870"/>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7168801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3816844"/>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1774920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8759717"/>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6147439"/>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309463"/>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665594"/>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716829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078296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268638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4192266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691829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5583903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6903111"/>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79817250"/>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90439526"/>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1291688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2225883"/>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39008171"/>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9124862"/>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9771359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6668720"/>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4521608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3036535"/>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8471553"/>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9645750"/>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5045129"/>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4944495"/>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809318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7116190"/>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00695720"/>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135869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24396683"/>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92755363"/>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0892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4604223"/>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37450382"/>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8682741"/>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22328068"/>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6670535"/>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33544366"/>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412988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16132979"/>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3563010"/>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12925215"/>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9184259"/>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9796830"/>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2065308"/>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2421287"/>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9518118"/>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496665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684224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599750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5092005"/>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56295027"/>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1312234"/>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1708907"/>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8239662"/>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77419700"/>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0477321"/>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027360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090093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1042214"/>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3704950"/>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632563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942758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5260663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7462455"/>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71007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85730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7596333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695408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123771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7301316"/>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90881739"/>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2353865"/>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126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219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58</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620449532"/>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560082436"/>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126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4258648817"/>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126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711620" y="622300"/>
            <a:ext cx="3567003" cy="276999"/>
          </a:xfrm>
          <a:prstGeom prst="rect">
            <a:avLst/>
          </a:prstGeom>
          <a:noFill/>
        </p:spPr>
        <p:txBody>
          <a:bodyPr wrap="none" rtlCol="0">
            <a:spAutoFit/>
          </a:bodyPr>
          <a:lstStyle/>
          <a:p>
            <a:pPr algn="r"/>
            <a:r>
              <a:rPr lang="en-GB" sz="1200" b="1">
                <a:solidFill>
                  <a:srgbClr val="336E9F"/>
                </a:solidFill>
                <a:latin typeface="Arial"/>
                <a:cs typeface="Arial"/>
              </a:rPr>
              <a:t>Mid Cheshire Hospitals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17911</TotalTime>
  <Words>21990</Words>
  <Application>Microsoft Office PowerPoint</Application>
  <PresentationFormat>Custom</PresentationFormat>
  <Paragraphs>5922</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