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64"/>
  </p:notesMasterIdLst>
  <p:sldIdLst>
    <p:sldId id="257" r:id="rId6"/>
    <p:sldId id="351" r:id="rId7"/>
    <p:sldId id="258" r:id="rId8"/>
    <p:sldId id="350"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12" r:id="rId51"/>
    <p:sldId id="313" r:id="rId52"/>
    <p:sldId id="352" r:id="rId53"/>
    <p:sldId id="353" r:id="rId54"/>
    <p:sldId id="354" r:id="rId55"/>
    <p:sldId id="355" r:id="rId56"/>
    <p:sldId id="356" r:id="rId57"/>
    <p:sldId id="357" r:id="rId58"/>
    <p:sldId id="358" r:id="rId59"/>
    <p:sldId id="359" r:id="rId60"/>
    <p:sldId id="360" r:id="rId61"/>
    <p:sldId id="361" r:id="rId62"/>
    <p:sldId id="362" r:id="rId63"/>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p:scale>
          <a:sx n="125" d="100"/>
          <a:sy n="125" d="100"/>
        </p:scale>
        <p:origin x="1002" y="90"/>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notesMaster" Target="notesMasters/notesMaster1.xml"/><Relationship Id="rId69"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0.79185419999999995</c:v>
                </c:pt>
                <c:pt idx="1">
                  <c:v>0.73915790000000003</c:v>
                </c:pt>
                <c:pt idx="2">
                  <c:v>0.87791770000000002</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8.7692400000000004E-2</c:v>
                </c:pt>
                <c:pt idx="1">
                  <c:v>5.4996200000000002E-2</c:v>
                </c:pt>
                <c:pt idx="2">
                  <c:v>5.5971E-2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7.0158100000000001E-2</c:v>
                </c:pt>
                <c:pt idx="1">
                  <c:v>0.10418330000000001</c:v>
                </c:pt>
                <c:pt idx="2">
                  <c:v>4.6533900000000003E-2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5.0291099999999998E-2</c:v>
                </c:pt>
                <c:pt idx="1">
                  <c:v>0.10165929999999999</c:v>
                </c:pt>
                <c:pt idx="2">
                  <c:v>1.9577199999999999E-2</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4.0999999999999997E-6</c:v>
                </c:pt>
                <c:pt idx="1">
                  <c:v>3.1999999999999999E-6</c:v>
                </c:pt>
                <c:pt idx="2">
                  <c:v>1.9999999999999999E-7</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0.89218819999999999</c:v>
                </c:pt>
                <c:pt idx="1">
                  <c:v>0.89465150000000004</c:v>
                </c:pt>
                <c:pt idx="2">
                  <c:v>0.98110839999999999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0.80873700000000004</c:v>
                </c:pt>
                <c:pt idx="1">
                  <c:v>0.73596050000000002</c:v>
                </c:pt>
                <c:pt idx="2">
                  <c:v>0.79191769999999995</c:v>
                </c:pt>
                <c:pt idx="3">
                  <c:v>0.52637990000000001</c:v>
                </c:pt>
                <c:pt idx="4">
                  <c:v>0.63734500000000005</c:v>
                </c:pt>
                <c:pt idx="5">
                  <c:v>0.67006049999999995</c:v>
                </c:pt>
                <c:pt idx="6">
                  <c:v>0.68773609999999996</c:v>
                </c:pt>
                <c:pt idx="7">
                  <c:v>0.71500770000000002</c:v>
                </c:pt>
                <c:pt idx="8">
                  <c:v>0.53813529999999998</c:v>
                </c:pt>
                <c:pt idx="9">
                  <c:v>0.62297959999999997</c:v>
                </c:pt>
                <c:pt idx="10">
                  <c:v>0.59319219999999995</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5.7588399999999998E-2</c:v>
                </c:pt>
                <c:pt idx="1">
                  <c:v>6.0487399999999997E-2</c:v>
                </c:pt>
                <c:pt idx="2">
                  <c:v>1.35645E-2</c:v>
                </c:pt>
                <c:pt idx="3">
                  <c:v>0.14769060000000001</c:v>
                </c:pt>
                <c:pt idx="4">
                  <c:v>9.47384E-2</c:v>
                </c:pt>
                <c:pt idx="5">
                  <c:v>0.15787419999999999</c:v>
                </c:pt>
                <c:pt idx="6">
                  <c:v>6.4567100000000002E-2</c:v>
                </c:pt>
                <c:pt idx="7">
                  <c:v>3.9401699999999998E-2</c:v>
                </c:pt>
                <c:pt idx="8">
                  <c:v>9.1470999999999997E-2</c:v>
                </c:pt>
                <c:pt idx="9">
                  <c:v>6.8192100000000005E-2</c:v>
                </c:pt>
                <c:pt idx="10">
                  <c:v>0.12590199999999999</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7.0760400000000001E-2</c:v>
                </c:pt>
                <c:pt idx="1">
                  <c:v>0.1282944</c:v>
                </c:pt>
                <c:pt idx="2">
                  <c:v>0.16087960000000001</c:v>
                </c:pt>
                <c:pt idx="3">
                  <c:v>0.24865870000000001</c:v>
                </c:pt>
                <c:pt idx="4">
                  <c:v>0.21456790000000001</c:v>
                </c:pt>
                <c:pt idx="5">
                  <c:v>8.0415799999999996E-2</c:v>
                </c:pt>
                <c:pt idx="6">
                  <c:v>0.14029440000000001</c:v>
                </c:pt>
                <c:pt idx="7">
                  <c:v>0.18400230000000001</c:v>
                </c:pt>
                <c:pt idx="8">
                  <c:v>0.27282669999999998</c:v>
                </c:pt>
                <c:pt idx="9">
                  <c:v>0.232928</c:v>
                </c:pt>
                <c:pt idx="10">
                  <c:v>0.14909140000000001</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6.2912700000000002E-2</c:v>
                </c:pt>
                <c:pt idx="1">
                  <c:v>4.1517800000000001E-2</c:v>
                </c:pt>
                <c:pt idx="2">
                  <c:v>9.0647999999999996E-3</c:v>
                </c:pt>
                <c:pt idx="3">
                  <c:v>2.64865E-2</c:v>
                </c:pt>
                <c:pt idx="4">
                  <c:v>5.33485E-2</c:v>
                </c:pt>
                <c:pt idx="5">
                  <c:v>9.1647900000000004E-2</c:v>
                </c:pt>
                <c:pt idx="6">
                  <c:v>4.4982800000000003E-2</c:v>
                </c:pt>
                <c:pt idx="7">
                  <c:v>6.1586799999999997E-2</c:v>
                </c:pt>
                <c:pt idx="8">
                  <c:v>4.8441999999999999E-2</c:v>
                </c:pt>
                <c:pt idx="9">
                  <c:v>7.5900099999999998E-2</c:v>
                </c:pt>
                <c:pt idx="10">
                  <c:v>8.0715700000000001E-2</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1.5E-6</c:v>
                </c:pt>
                <c:pt idx="1">
                  <c:v>3.3739999999999999E-2</c:v>
                </c:pt>
                <c:pt idx="2">
                  <c:v>2.4573299999999999E-2</c:v>
                </c:pt>
                <c:pt idx="3">
                  <c:v>5.0784299999999997E-2</c:v>
                </c:pt>
                <c:pt idx="4">
                  <c:v>1.9999999999999999E-7</c:v>
                </c:pt>
                <c:pt idx="5">
                  <c:v>1.5E-6</c:v>
                </c:pt>
                <c:pt idx="6">
                  <c:v>6.2419500000000003E-2</c:v>
                </c:pt>
                <c:pt idx="7">
                  <c:v>1.3999999999999999E-6</c:v>
                </c:pt>
                <c:pt idx="8">
                  <c:v>4.9125099999999998E-2</c:v>
                </c:pt>
                <c:pt idx="9">
                  <c:v>1.9999999999999999E-7</c:v>
                </c:pt>
                <c:pt idx="10">
                  <c:v>5.1098699999999997E-2</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0.94052440000000004</c:v>
                </c:pt>
                <c:pt idx="1">
                  <c:v>0.87012469999999997</c:v>
                </c:pt>
                <c:pt idx="2">
                  <c:v>0.94841070000000005</c:v>
                </c:pt>
                <c:pt idx="3">
                  <c:v>0.90216759999999996</c:v>
                </c:pt>
                <c:pt idx="4">
                  <c:v>0.88228530000000005</c:v>
                </c:pt>
                <c:pt idx="5">
                  <c:v>0.89983840000000004</c:v>
                </c:pt>
                <c:pt idx="6">
                  <c:v>0.81714419999999999</c:v>
                </c:pt>
                <c:pt idx="7">
                  <c:v>0.94578989999999996</c:v>
                </c:pt>
                <c:pt idx="8">
                  <c:v>0.9478451</c:v>
                </c:pt>
                <c:pt idx="9">
                  <c:v>0.90624079999999996</c:v>
                </c:pt>
                <c:pt idx="10">
                  <c:v>0.80381769999999997</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0.776447</c:v>
                </c:pt>
                <c:pt idx="1">
                  <c:v>0.66053450000000002</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4.0055500000000001E-2</c:v>
                </c:pt>
                <c:pt idx="1">
                  <c:v>8.8600799999999993E-2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0.1131486</c:v>
                </c:pt>
                <c:pt idx="1">
                  <c:v>0.101381</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3.4969699999999999E-2</c:v>
                </c:pt>
                <c:pt idx="1">
                  <c:v>4.14092E-2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3.5379300000000002E-2</c:v>
                </c:pt>
                <c:pt idx="1">
                  <c:v>0.1080745</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0.92313400000000001</c:v>
                </c:pt>
                <c:pt idx="1">
                  <c:v>0.81355750000000004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8.3788119999999999</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0.37173119999999998</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0.3855208</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0.1706917</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-8.3067556000000007</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9.0373567999999995</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0.8312638</c:v>
                </c:pt>
                <c:pt idx="1">
                  <c:v>0.73459909999999995</c:v>
                </c:pt>
                <c:pt idx="2">
                  <c:v>0.25281969999999998</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4.1924799999999998E-2</c:v>
                </c:pt>
                <c:pt idx="1">
                  <c:v>0.10000630000000001</c:v>
                </c:pt>
                <c:pt idx="2">
                  <c:v>9.8425299999999993E-2</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6.1559000000000003E-2</c:v>
                </c:pt>
                <c:pt idx="1">
                  <c:v>8.3232799999999996E-2</c:v>
                </c:pt>
                <c:pt idx="2">
                  <c:v>0.21350350000000001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3.5031800000000002E-2</c:v>
                </c:pt>
                <c:pt idx="1">
                  <c:v>6.1328800000000003E-2</c:v>
                </c:pt>
                <c:pt idx="2">
                  <c:v>0.21132570000000001</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3.02207E-2</c:v>
                </c:pt>
                <c:pt idx="1">
                  <c:v>2.0833000000000001E-2</c:v>
                </c:pt>
                <c:pt idx="2">
                  <c:v>0.22392580000000001</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0.92158110000000004</c:v>
                </c:pt>
                <c:pt idx="1">
                  <c:v>0.90790599999999999</c:v>
                </c:pt>
                <c:pt idx="2">
                  <c:v>0.4007404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0.17424010000000001</c:v>
                </c:pt>
                <c:pt idx="1">
                  <c:v>0.58964019999999995</c:v>
                </c:pt>
                <c:pt idx="2">
                  <c:v>0.48557080000000002</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6.1263699999999997E-2</c:v>
                </c:pt>
                <c:pt idx="1">
                  <c:v>0.1568995</c:v>
                </c:pt>
                <c:pt idx="2">
                  <c:v>0.10305640000000001</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0.19955000000000001</c:v>
                </c:pt>
                <c:pt idx="1">
                  <c:v>0.11848599999999999</c:v>
                </c:pt>
                <c:pt idx="2">
                  <c:v>0.1201618</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6.9612499999999994E-2</c:v>
                </c:pt>
                <c:pt idx="1">
                  <c:v>5.33883E-2</c:v>
                </c:pt>
                <c:pt idx="2">
                  <c:v>8.7277099999999996E-2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0.49533379999999999</c:v>
                </c:pt>
                <c:pt idx="1">
                  <c:v>8.1586000000000006E-2</c:v>
                </c:pt>
                <c:pt idx="2">
                  <c:v>0.203934</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0.42136879999999999</c:v>
                </c:pt>
                <c:pt idx="1">
                  <c:v>0.84163209999999999</c:v>
                </c:pt>
                <c:pt idx="2">
                  <c:v>0.72013059999999995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0.2692232</c:v>
                </c:pt>
                <c:pt idx="1">
                  <c:v>0.1166206</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0.1390518</c:v>
                </c:pt>
                <c:pt idx="1">
                  <c:v>7.2746400000000003E-2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0.13683029999999999</c:v>
                </c:pt>
                <c:pt idx="1">
                  <c:v>9.0382199999999996E-2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5.1633999999999999E-2</c:v>
                </c:pt>
                <c:pt idx="1">
                  <c:v>0.14037240000000001</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0.40326070000000003</c:v>
                </c:pt>
                <c:pt idx="1">
                  <c:v>0.57987829999999996</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0.46555580000000002</c:v>
                </c:pt>
                <c:pt idx="1">
                  <c:v>0.2401816</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0.50054430000000005</c:v>
                </c:pt>
                <c:pt idx="1">
                  <c:v>0.32691619999999999</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6.23347E-2</c:v>
                </c:pt>
                <c:pt idx="1">
                  <c:v>0.11742039999999999</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0.13484460000000001</c:v>
                </c:pt>
                <c:pt idx="1">
                  <c:v>0.17901300000000001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6.2284899999999997E-2</c:v>
                </c:pt>
                <c:pt idx="1">
                  <c:v>0.1211605</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0.23999139999999999</c:v>
                </c:pt>
                <c:pt idx="1">
                  <c:v>0.25548989999999999</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0.67896650000000003</c:v>
                </c:pt>
                <c:pt idx="1">
                  <c:v>0.59029880000000001</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0.87832699999999997</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0.82178220000000002</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0.76898730000000004</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0.76595740000000001</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0.86046509999999998</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0.84713380000000005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0.83890580000000003</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0.91967869999999996</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0.94055940000000005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0.91245790000000004</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0.94267520000000005</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0.71116590000000002</c:v>
                </c:pt>
                <c:pt idx="1">
                  <c:v>0.49444579999999999</c:v>
                </c:pt>
                <c:pt idx="2">
                  <c:v>0.51254370000000005</c:v>
                </c:pt>
                <c:pt idx="3">
                  <c:v>0.54270180000000001</c:v>
                </c:pt>
                <c:pt idx="4">
                  <c:v>0.77143499999999998</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7.5306999999999999E-2</c:v>
                </c:pt>
                <c:pt idx="1">
                  <c:v>0.21169060000000001</c:v>
                </c:pt>
                <c:pt idx="2">
                  <c:v>0.21634590000000001</c:v>
                </c:pt>
                <c:pt idx="3">
                  <c:v>0.28077479999999999</c:v>
                </c:pt>
                <c:pt idx="4">
                  <c:v>3.83142E-2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8.0598600000000006E-2</c:v>
                </c:pt>
                <c:pt idx="1">
                  <c:v>8.7766999999999998E-2</c:v>
                </c:pt>
                <c:pt idx="2">
                  <c:v>8.5651599999999994E-2</c:v>
                </c:pt>
                <c:pt idx="3">
                  <c:v>7.0589799999999994E-2</c:v>
                </c:pt>
                <c:pt idx="4">
                  <c:v>7.7063000000000006E-2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7.3736599999999999E-2</c:v>
                </c:pt>
                <c:pt idx="1">
                  <c:v>6.9117999999999999E-2</c:v>
                </c:pt>
                <c:pt idx="2">
                  <c:v>5.0419499999999999E-2</c:v>
                </c:pt>
                <c:pt idx="3">
                  <c:v>3.8628000000000003E-2</c:v>
                </c:pt>
                <c:pt idx="4">
                  <c:v>3.7276200000000002E-2</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5.9191899999999999E-2</c:v>
                </c:pt>
                <c:pt idx="1">
                  <c:v>0.13697860000000001</c:v>
                </c:pt>
                <c:pt idx="2">
                  <c:v>0.1350392</c:v>
                </c:pt>
                <c:pt idx="3">
                  <c:v>6.7305599999999993E-2</c:v>
                </c:pt>
                <c:pt idx="4">
                  <c:v>7.5911500000000007E-2</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0.8189533</c:v>
                </c:pt>
                <c:pt idx="1">
                  <c:v>0.75224270000000004</c:v>
                </c:pt>
                <c:pt idx="2">
                  <c:v>0.8013903</c:v>
                </c:pt>
                <c:pt idx="3">
                  <c:v>0.86719120000000005</c:v>
                </c:pt>
                <c:pt idx="4">
                  <c:v>0.8618886</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0.588785</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0.62393160000000003</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0.58661419999999997</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0.66147860000000003</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0.88622749999999995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0.83428570000000002</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0.88068179999999996</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0.83684210000000003</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0.83441560000000004</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0.80115270000000005</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0.8071625</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0.81333330000000004</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0.7843137</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0.76945240000000004</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0.77624309999999996</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0.76470590000000005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0.68041240000000003</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0.75776399999999999</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0.76347310000000002</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0.80112039999999995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0.98098859999999999</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0.96039600000000003</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0.96474360000000003</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0.94832830000000001</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0.87209300000000001</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0.84539470000000005</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0.83279740000000002</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0.84307690000000002</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0.96629209999999999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0.9830508</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0.9375</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0.98281790000000002</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0.92771079999999995</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0.87544480000000002</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0.89015149999999998</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0.90145989999999998</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0.94576269999999996</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0.92668620000000002</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0.8950437</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0.88169010000000003</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0.84423590000000004</c:v>
                </c:pt>
                <c:pt idx="1">
                  <c:v>0.65187980000000001</c:v>
                </c:pt>
                <c:pt idx="2">
                  <c:v>0.51911669999999999</c:v>
                </c:pt>
                <c:pt idx="3">
                  <c:v>0.62166900000000003</c:v>
                </c:pt>
                <c:pt idx="4">
                  <c:v>0.90348600000000001</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5.2597199999999997E-2</c:v>
                </c:pt>
                <c:pt idx="1">
                  <c:v>0.1421287</c:v>
                </c:pt>
                <c:pt idx="2">
                  <c:v>0.21078559999999999</c:v>
                </c:pt>
                <c:pt idx="3">
                  <c:v>0.1226291</c:v>
                </c:pt>
                <c:pt idx="4">
                  <c:v>1.7847100000000001E-2</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5.7972500000000003E-2</c:v>
                </c:pt>
                <c:pt idx="1">
                  <c:v>8.0373399999999998E-2</c:v>
                </c:pt>
                <c:pt idx="2">
                  <c:v>9.0241500000000002E-2</c:v>
                </c:pt>
                <c:pt idx="3">
                  <c:v>9.1648900000000005E-2</c:v>
                </c:pt>
                <c:pt idx="4">
                  <c:v>4.8931099999999998E-2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4.5193299999999999E-2</c:v>
                </c:pt>
                <c:pt idx="1">
                  <c:v>0.12561520000000001</c:v>
                </c:pt>
                <c:pt idx="2">
                  <c:v>0.1074732</c:v>
                </c:pt>
                <c:pt idx="3">
                  <c:v>5.19207E-2</c:v>
                </c:pt>
                <c:pt idx="4">
                  <c:v>2.9734699999999999E-2</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1.1999999999999999E-6</c:v>
                </c:pt>
                <c:pt idx="1">
                  <c:v>2.9000000000000002E-6</c:v>
                </c:pt>
                <c:pt idx="2">
                  <c:v>7.2383000000000003E-2</c:v>
                </c:pt>
                <c:pt idx="3">
                  <c:v>0.11213239999999999</c:v>
                </c:pt>
                <c:pt idx="4">
                  <c:v>1.1999999999999999E-6</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0.94252800000000003</c:v>
                </c:pt>
                <c:pt idx="1">
                  <c:v>0.834901</c:v>
                </c:pt>
                <c:pt idx="2">
                  <c:v>0.7593915</c:v>
                </c:pt>
                <c:pt idx="3">
                  <c:v>0.8304724</c:v>
                </c:pt>
                <c:pt idx="4">
                  <c:v>0.94390110000000005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0.84420289999999998</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0.86335399999999995</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0.80674849999999998</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0.85285290000000002</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0.90522879999999994</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0.87209300000000001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0.87569059999999999</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0.87700529999999999</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0.77669900000000003</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0.7742947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0.79062500000000002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0.61855669999999996</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0.6051282</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0.81451609999999997</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0.82105260000000002</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0.84175080000000002</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0.86688310000000002</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0.85478549999999998</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0.81360949999999999</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0.79888269999999995</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0.84054050000000002</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0.89084509999999995</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0.85534589999999999</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0.88955220000000002</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0.87319880000000005</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0.76687119999999998</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0.65517239999999999</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0.67231640000000004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0.73939390000000005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0.84228190000000003</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0.8123167</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0.82352939999999997</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0.81671159999999998</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0.91902830000000002</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0.90070919999999999</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0.91752579999999995</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0.91780819999999996</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0.71807540000000003</c:v>
                </c:pt>
                <c:pt idx="1">
                  <c:v>0.48980010000000002</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9.5288999999999999E-3</c:v>
                </c:pt>
                <c:pt idx="1">
                  <c:v>0.1259914</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0.11664679999999999</c:v>
                </c:pt>
                <c:pt idx="1">
                  <c:v>0.1152459</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0.1122306</c:v>
                </c:pt>
                <c:pt idx="1">
                  <c:v>0.13835800000000001</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4.3518300000000003E-2</c:v>
                </c:pt>
                <c:pt idx="1">
                  <c:v>0.13060459999999999</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0.80957970000000001</c:v>
                </c:pt>
                <c:pt idx="1">
                  <c:v>0.66525420000000002</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0.99337750000000002</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0.98666670000000001</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0.99382720000000002</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0.99401200000000001</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0.97126440000000003</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0.96629209999999999</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0.94554459999999996</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0.9393939</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0.67391299999999998</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0.66</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0.67407410000000001</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0.71969700000000003</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0.79285709999999998</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0.77124179999999998</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0.75714289999999995</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0.75886520000000002</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0.81699350000000004</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0.78102190000000005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0.77611940000000001</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0.66964290000000004</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0.71317830000000004</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0.7982456</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0.69166669999999997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0.90070919999999999</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0.83116880000000004</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0.78260870000000005</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0.9341564</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0.91372549999999997</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0.9176955</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0.94117649999999997</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0.8326848</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0.84039090000000005</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0.84639500000000001</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0.82248520000000003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0.89051089999999999</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0.92052979999999995</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0.85507250000000001</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0.92481199999999997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0.62311870000000003</c:v>
                </c:pt>
                <c:pt idx="1">
                  <c:v>0.50973740000000001</c:v>
                </c:pt>
                <c:pt idx="2">
                  <c:v>0.56370290000000001</c:v>
                </c:pt>
                <c:pt idx="3">
                  <c:v>0.53171100000000004</c:v>
                </c:pt>
                <c:pt idx="4">
                  <c:v>0.40552539999999998</c:v>
                </c:pt>
                <c:pt idx="5">
                  <c:v>0.68500720000000004</c:v>
                </c:pt>
                <c:pt idx="6">
                  <c:v>0.79071460000000005</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8.4149699999999994E-2</c:v>
                </c:pt>
                <c:pt idx="1">
                  <c:v>0.11468540000000001</c:v>
                </c:pt>
                <c:pt idx="2">
                  <c:v>7.6205999999999996E-2</c:v>
                </c:pt>
                <c:pt idx="3">
                  <c:v>0.13246340000000001</c:v>
                </c:pt>
                <c:pt idx="4">
                  <c:v>0.17031669999999999</c:v>
                </c:pt>
                <c:pt idx="5">
                  <c:v>9.0700100000000006E-2</c:v>
                </c:pt>
                <c:pt idx="6">
                  <c:v>3.4092900000000002E-2</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0.148005</c:v>
                </c:pt>
                <c:pt idx="1">
                  <c:v>0.1680286</c:v>
                </c:pt>
                <c:pt idx="2">
                  <c:v>0.1542617</c:v>
                </c:pt>
                <c:pt idx="3">
                  <c:v>0.14982580000000001</c:v>
                </c:pt>
                <c:pt idx="4">
                  <c:v>0.16580980000000001</c:v>
                </c:pt>
                <c:pt idx="5">
                  <c:v>0.1347266</c:v>
                </c:pt>
                <c:pt idx="6">
                  <c:v>0.1090844</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0.10365969999999999</c:v>
                </c:pt>
                <c:pt idx="1">
                  <c:v>0.1119975</c:v>
                </c:pt>
                <c:pt idx="2">
                  <c:v>0.17404320000000001</c:v>
                </c:pt>
                <c:pt idx="3">
                  <c:v>0.15733810000000001</c:v>
                </c:pt>
                <c:pt idx="4">
                  <c:v>0.1384881</c:v>
                </c:pt>
                <c:pt idx="5">
                  <c:v>8.9564699999999997E-2</c:v>
                </c:pt>
                <c:pt idx="6">
                  <c:v>5.4795400000000001E-2</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4.1066800000000001E-2</c:v>
                </c:pt>
                <c:pt idx="1">
                  <c:v>9.5551200000000003E-2</c:v>
                </c:pt>
                <c:pt idx="2">
                  <c:v>3.1786200000000001E-2</c:v>
                </c:pt>
                <c:pt idx="3">
                  <c:v>2.8661699999999998E-2</c:v>
                </c:pt>
                <c:pt idx="4">
                  <c:v>0.11985999999999999</c:v>
                </c:pt>
                <c:pt idx="5">
                  <c:v>1.3999999999999999E-6</c:v>
                </c:pt>
                <c:pt idx="6">
                  <c:v>1.1312600000000001E-2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0.76815270000000002</c:v>
                </c:pt>
                <c:pt idx="1">
                  <c:v>0.68506319999999998</c:v>
                </c:pt>
                <c:pt idx="2">
                  <c:v>0.77144740000000001</c:v>
                </c:pt>
                <c:pt idx="3">
                  <c:v>0.74092579999999997</c:v>
                </c:pt>
                <c:pt idx="4">
                  <c:v>0.71286609999999995</c:v>
                </c:pt>
                <c:pt idx="5">
                  <c:v>0.81351119999999999</c:v>
                </c:pt>
                <c:pt idx="6">
                  <c:v>0.88224170000000002</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0.943662</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0.92156859999999996</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0.89928059999999999</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0.89051089999999999</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0.83969470000000002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0.89051089999999999</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0.83050849999999998</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0.82142859999999995</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0.89958159999999998</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0.90441179999999999</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0.89655169999999995</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0.82608700000000002</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0.89743589999999995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0.88888889999999998</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0.96666669999999999</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0.92307689999999998</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0.88636360000000003</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0.90769230000000001</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0.85714290000000004</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0.84375</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0.88505750000000005</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0.8508772</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0.8348624</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0.875</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0.84939759999999997</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0.85882349999999996</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0.81073450000000002</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0.87179490000000004</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0.90909090000000004</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0.86666670000000001</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0.94594590000000001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0.79251119999999997</c:v>
                </c:pt>
                <c:pt idx="1">
                  <c:v>0.65684949999999998</c:v>
                </c:pt>
                <c:pt idx="2">
                  <c:v>0.48517270000000001</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9.84154E-2</c:v>
                </c:pt>
                <c:pt idx="1">
                  <c:v>6.6962900000000006E-2</c:v>
                </c:pt>
                <c:pt idx="2">
                  <c:v>0.1551845</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6.4200300000000002E-2</c:v>
                </c:pt>
                <c:pt idx="1">
                  <c:v>0.1024987</c:v>
                </c:pt>
                <c:pt idx="2">
                  <c:v>0.15827869999999999</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4.4868999999999999E-2</c:v>
                </c:pt>
                <c:pt idx="1">
                  <c:v>0.115777</c:v>
                </c:pt>
                <c:pt idx="2">
                  <c:v>0.13638919999999999</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4.0999999999999997E-6</c:v>
                </c:pt>
                <c:pt idx="1">
                  <c:v>5.7911999999999998E-2</c:v>
                </c:pt>
                <c:pt idx="2">
                  <c:v>6.4975000000000005E-2</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0.9178364</c:v>
                </c:pt>
                <c:pt idx="1">
                  <c:v>0.79870750000000001</c:v>
                </c:pt>
                <c:pt idx="2">
                  <c:v>0.74730090000000005</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0.77777779999999996</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0.94915249999999995</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0.85849059999999999</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0.8245614</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0.60648150000000001</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0.64634150000000001</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0.61538459999999995</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0.65234380000000003</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0.67330679999999998</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0.67123290000000002</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0.65562909999999996</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0.64625849999999996</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0.90707959999999999</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0.8847737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0.87242799999999998</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0.91119689999999998</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0.75746270000000004</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0.72972970000000004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0.69967000000000001</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0.74203819999999998</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0.79136689999999998</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0.81907890000000005</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0.72402599999999995</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0.75471699999999997</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0.38095240000000002</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0.3846154</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0.45454549999999999</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0.43023260000000002</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0.16382250000000001</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0.20845920000000001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0.2142857</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0.2270115</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0.3658537</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0.39772730000000001</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0.45856350000000001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0.47169810000000001</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0.58629580000000003</c:v>
                </c:pt>
                <c:pt idx="1">
                  <c:v>0.84408899999999998</c:v>
                </c:pt>
                <c:pt idx="2">
                  <c:v>0.90369180000000005</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8.9028899999999994E-2</c:v>
                </c:pt>
                <c:pt idx="1">
                  <c:v>6.0930900000000003E-2</c:v>
                </c:pt>
                <c:pt idx="2">
                  <c:v>6.9479200000000005E-2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0.11200069999999999</c:v>
                </c:pt>
                <c:pt idx="1">
                  <c:v>6.6933599999999996E-2</c:v>
                </c:pt>
                <c:pt idx="2">
                  <c:v>2.6828999999999999E-2</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0.1103756</c:v>
                </c:pt>
                <c:pt idx="1">
                  <c:v>2.8046499999999999E-2</c:v>
                </c:pt>
                <c:pt idx="2">
                  <c:v>0</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0.1022989</c:v>
                </c:pt>
                <c:pt idx="1">
                  <c:v>9.9999999999999995E-8</c:v>
                </c:pt>
                <c:pt idx="2">
                  <c:v>0</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0.78664069999999997</c:v>
                </c:pt>
                <c:pt idx="1">
                  <c:v>0.93404699999999996</c:v>
                </c:pt>
                <c:pt idx="2">
                  <c:v>0.99315509999999996</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0.60833329999999997</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0.59349589999999997</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0.57480310000000001</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0.60150380000000003</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0.58762890000000001</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0.69724770000000003</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0.66363640000000002</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0.69874480000000005</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0.4605263</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0.45348840000000001</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0.38918920000000001</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0.40229890000000001</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0.93399339999999997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0.91520469999999998</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0.8725212</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0.91160220000000003</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0.92203389999999996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0.9214502</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0.91066279999999999</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0.92897730000000001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0.76595740000000001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0.76174500000000001</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0.77302630000000006</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0.81927709999999998</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0.82386360000000003</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0.86363639999999997</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0.86010359999999997</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9.2424242000000003</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9.1216617000000006</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9.0115274000000003</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9.0847458000000003</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0.64152260000000005</c:v>
                </c:pt>
                <c:pt idx="1">
                  <c:v>0.71701749999999997</c:v>
                </c:pt>
                <c:pt idx="2">
                  <c:v>0.7021714</c:v>
                </c:pt>
                <c:pt idx="3">
                  <c:v>0.39314179999999999</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0.1457135</c:v>
                </c:pt>
                <c:pt idx="1">
                  <c:v>4.3919600000000003E-2</c:v>
                </c:pt>
                <c:pt idx="2">
                  <c:v>0.1055112</c:v>
                </c:pt>
                <c:pt idx="3">
                  <c:v>0.11087610000000001</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8.4897700000000006E-2</c:v>
                </c:pt>
                <c:pt idx="1">
                  <c:v>8.6271E-2</c:v>
                </c:pt>
                <c:pt idx="2">
                  <c:v>8.2274200000000006E-2</c:v>
                </c:pt>
                <c:pt idx="3">
                  <c:v>0.14241180000000001</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6.14023E-2</c:v>
                </c:pt>
                <c:pt idx="1">
                  <c:v>6.0440399999999998E-2</c:v>
                </c:pt>
                <c:pt idx="2">
                  <c:v>3.4943000000000002E-2</c:v>
                </c:pt>
                <c:pt idx="3">
                  <c:v>0.16930490000000001</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6.6463900000000006E-2</c:v>
                </c:pt>
                <c:pt idx="1">
                  <c:v>9.2351600000000006E-2</c:v>
                </c:pt>
                <c:pt idx="2">
                  <c:v>7.5100200000000006E-2</c:v>
                </c:pt>
                <c:pt idx="3">
                  <c:v>0.1842654</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0.86468319999999999</c:v>
                </c:pt>
                <c:pt idx="1">
                  <c:v>0.83051299999999995</c:v>
                </c:pt>
                <c:pt idx="2">
                  <c:v>0.86216060000000005</c:v>
                </c:pt>
                <c:pt idx="3">
                  <c:v>0.60650079999999995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0.49996550000000001</c:v>
                </c:pt>
                <c:pt idx="1">
                  <c:v>0.51871149999999999</c:v>
                </c:pt>
                <c:pt idx="2">
                  <c:v>0.72542269999999998</c:v>
                </c:pt>
                <c:pt idx="3">
                  <c:v>0.49382150000000002</c:v>
                </c:pt>
                <c:pt idx="4">
                  <c:v>0.42985659999999998</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0.19736609999999999</c:v>
                </c:pt>
                <c:pt idx="1">
                  <c:v>0.13155149999999999</c:v>
                </c:pt>
                <c:pt idx="2">
                  <c:v>0.1128255</c:v>
                </c:pt>
                <c:pt idx="3">
                  <c:v>5.1063299999999999E-2</c:v>
                </c:pt>
                <c:pt idx="4">
                  <c:v>5.6559900000000003E-2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9.8491099999999998E-2</c:v>
                </c:pt>
                <c:pt idx="1">
                  <c:v>0.1168949</c:v>
                </c:pt>
                <c:pt idx="2">
                  <c:v>8.1792799999999999E-2</c:v>
                </c:pt>
                <c:pt idx="3">
                  <c:v>0.12865099999999999</c:v>
                </c:pt>
                <c:pt idx="4">
                  <c:v>0.13929859999999999</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9.2841900000000005E-2</c:v>
                </c:pt>
                <c:pt idx="1">
                  <c:v>6.9729600000000003E-2</c:v>
                </c:pt>
                <c:pt idx="2">
                  <c:v>4.5571100000000003E-2</c:v>
                </c:pt>
                <c:pt idx="3">
                  <c:v>0.1119329</c:v>
                </c:pt>
                <c:pt idx="4">
                  <c:v>0.100495</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0.1113355</c:v>
                </c:pt>
                <c:pt idx="1">
                  <c:v>0.16311249999999999</c:v>
                </c:pt>
                <c:pt idx="2">
                  <c:v>3.4387899999999999E-2</c:v>
                </c:pt>
                <c:pt idx="3">
                  <c:v>0.21453130000000001</c:v>
                </c:pt>
                <c:pt idx="4">
                  <c:v>0.27378989999999997</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0.74744710000000003</c:v>
                </c:pt>
                <c:pt idx="1">
                  <c:v>0.72908609999999996</c:v>
                </c:pt>
                <c:pt idx="2">
                  <c:v>0.91202450000000002</c:v>
                </c:pt>
                <c:pt idx="3">
                  <c:v>0.63482910000000004</c:v>
                </c:pt>
                <c:pt idx="4">
                  <c:v>0.63281089999999995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15C98C2-6634-45C6-AF85-5030345603C8}" type="slidenum">
              <a:rPr lang="en-GB" smtClean="0"/>
              <a:t>5</a:t>
            </a:fld>
            <a:endParaRPr lang="en-GB" dirty="0"/>
          </a:p>
        </p:txBody>
      </p:sp>
    </p:spTree>
    <p:extLst>
      <p:ext uri="{BB962C8B-B14F-4D97-AF65-F5344CB8AC3E}">
        <p14:creationId xmlns:p14="http://schemas.microsoft.com/office/powerpoint/2010/main" val="67111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2" Type="http://schemas.openxmlformats.org/officeDocument/2006/relationships/slide" Target="slide3.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47.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9.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1.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2.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3.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4.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55.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56.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57.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5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78226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Mersey and West Lancashire Teaching Hospitals NHS Trust</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372515906"/>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389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423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72006946"/>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8868771"/>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73880622"/>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30438897"/>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51246908"/>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38770148"/>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19988038"/>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7918141"/>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223138"/>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trusts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0214915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62433007"/>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8489157"/>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995493"/>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63345197"/>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68443702"/>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83481275"/>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80047267"/>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585639"/>
            <a:chOff x="281287" y="1191872"/>
            <a:chExt cx="6925963" cy="585639"/>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223138"/>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trusts.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717279231"/>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2885996850"/>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2182945068"/>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326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4181523629"/>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2974459686"/>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2558970098"/>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202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000742911"/>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4186441675"/>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133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3760182635"/>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94%</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239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95%</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804578304"/>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314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243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302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294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63%</a:t>
                      </a:r>
                      <a:endParaRPr sz="850" b="1" dirty="0">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2801577703"/>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239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127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133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2541638056"/>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2727920176"/>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43%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FFFFFF"/>
                          </a:solidFill>
                          <a:latin typeface="Arial" panose="020B0604020202020204" pitchFamily="34" charset="0"/>
                          <a:cs typeface="Arial" panose="020B0604020202020204" pitchFamily="34" charset="0"/>
                        </a:rPr>
                        <a:t>72%</a:t>
                      </a:r>
                      <a:endParaRPr sz="850" b="1">
                        <a:solidFill>
                          <a:srgbClr val="FFFFF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0A74BB"/>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713383561"/>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National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174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339C4AA-DB8A-C5C6-DF81-27662A90096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077AE7C8-C3E8-CCEF-867B-32C1FD01689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0F10A4C-C747-499C-98D2-2E99147A58B6}" type="slidenum">
              <a:rPr lang="en-GB" spc="-25" smtClean="0"/>
              <a:t>2</a:t>
            </a:fld>
            <a:endParaRPr lang="en-GB" spc="-25" dirty="0"/>
          </a:p>
        </p:txBody>
      </p:sp>
      <p:sp>
        <p:nvSpPr>
          <p:cNvPr id="5" name="txt_survey">
            <a:extLst>
              <a:ext uri="{FF2B5EF4-FFF2-40B4-BE49-F238E27FC236}">
                <a16:creationId xmlns:a16="http://schemas.microsoft.com/office/drawing/2014/main" id="{3EB6B051-6073-911F-FA31-E40482B691FB}"/>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E98D70DA-65A9-EFF0-887C-957B66D26BC4}"/>
              </a:ext>
              <a:ext uri="{C183D7F6-B498-43B3-948B-1728B52AA6E4}">
                <adec:decorative xmlns:adec="http://schemas.microsoft.com/office/drawing/2017/decorative" val="0"/>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dirty="0">
              <a:solidFill>
                <a:srgbClr val="336E9F"/>
              </a:solidFill>
            </a:endParaRPr>
          </a:p>
        </p:txBody>
      </p:sp>
      <p:sp>
        <p:nvSpPr>
          <p:cNvPr id="8" name="object 1">
            <a:extLst>
              <a:ext uri="{FF2B5EF4-FFF2-40B4-BE49-F238E27FC236}">
                <a16:creationId xmlns:a16="http://schemas.microsoft.com/office/drawing/2014/main" id="{A0C8BA18-2952-6623-4C0D-AA304A5ACB42}"/>
              </a:ext>
              <a:ext uri="{C183D7F6-B498-43B3-948B-1728B52AA6E4}">
                <adec:decorative xmlns:adec="http://schemas.microsoft.com/office/drawing/2017/decorative" val="0"/>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3" name="Table 1">
            <a:extLst>
              <a:ext uri="{FF2B5EF4-FFF2-40B4-BE49-F238E27FC236}">
                <a16:creationId xmlns:a16="http://schemas.microsoft.com/office/drawing/2014/main" id="{EF8796E9-5276-367F-5B56-3E0149ACD4E1}"/>
              </a:ex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2431630378"/>
              </p:ext>
            </p:extLst>
          </p:nvPr>
        </p:nvGraphicFramePr>
        <p:xfrm>
          <a:off x="458862" y="1338118"/>
          <a:ext cx="6748388" cy="39672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bl>
          </a:graphicData>
        </a:graphic>
      </p:graphicFrame>
    </p:spTree>
    <p:extLst>
      <p:ext uri="{BB962C8B-B14F-4D97-AF65-F5344CB8AC3E}">
        <p14:creationId xmlns:p14="http://schemas.microsoft.com/office/powerpoint/2010/main" val="18161244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3465866610"/>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2687646204"/>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552761070"/>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763113068"/>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2474962558"/>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3400615836"/>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791608502"/>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690912409"/>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2656401483"/>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207236787"/>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3288890399"/>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3631882487"/>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2959417604"/>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1009389936"/>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2581204256"/>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2939944160"/>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822162638"/>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696466149"/>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3862850196"/>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2352129813"/>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4187876538"/>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1671437556"/>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3427163169"/>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2659998133"/>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2724934483"/>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3965556255"/>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388918011"/>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424603518"/>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3971032288"/>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349071309"/>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522311855"/>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663894193"/>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2733788" y="622300"/>
            <a:ext cx="4544835"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srgbClr val="336E9F"/>
                </a:solidFill>
                <a:effectLst/>
                <a:uLnTx/>
                <a:uFillTx/>
                <a:latin typeface="Arial"/>
                <a:ea typeface="+mj-ea"/>
                <a:cs typeface="Arial"/>
              </a:rPr>
              <a:t>Mersey and West Lancashire Teaching Hospitals NHS Trust</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7631D4A7-C797-AD5D-F653-01DA86FB272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AAC0308-A936-442F-9A61-758D848716C2}" type="slidenum">
              <a:rPr lang="en-GB" spc="-25" smtClean="0"/>
              <a:t>3</a:t>
            </a:fld>
            <a:endParaRPr lang="en-GB" spc="-25" dirty="0"/>
          </a:p>
        </p:txBody>
      </p:sp>
      <p:grpSp>
        <p:nvGrpSpPr>
          <p:cNvPr id="2" name="Group 1">
            <a:extLst>
              <a:ext uri="{FF2B5EF4-FFF2-40B4-BE49-F238E27FC236}">
                <a16:creationId xmlns:a16="http://schemas.microsoft.com/office/drawing/2014/main" id="{E59BEEAA-8610-2CA3-30DA-78FFD55B12C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874C997A-897B-3B12-0071-81A04F558A0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59B7909-EFF7-12B9-A476-01327BBBF21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3" name="object 1"/>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19B85C79-B890-3EA0-CB4A-AF9F75D91D8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above_expected"/>
          <p:cNvGraphicFramePr>
            <a:graphicFrameLocks noGrp="1"/>
          </p:cNvGraphicFramePr>
          <p:nvPr>
            <p:extLst>
              <p:ext uri="{D42A27DB-BD31-4B8C-83A1-F6EECF244321}">
                <p14:modId xmlns:p14="http://schemas.microsoft.com/office/powerpoint/2010/main" val="2694614643"/>
              </p:ext>
            </p:extLst>
          </p:nvPr>
        </p:nvGraphicFramePr>
        <p:xfrm>
          <a:off x="428498" y="1003300"/>
          <a:ext cx="6732322" cy="920940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37795">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National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Q19. Patient found advice from main contact person was very or quite helpful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98%</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Q41_1. Beforehand patient completely had enough understandable information about surgery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94%</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489837949"/>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Q42_3. Patient completely had enough understandable information about their response to radiotherapy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503487968"/>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Q42_4. Patient completely had enough understandable information about their response to hormone therapy</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95%</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99138907"/>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Q48. Patient was definitely able to discuss options for managing the impact of any long-term side effects</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63%</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Q55. Patient was given enough information about the possibility and signs of cancer coming back or spreading</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solidFill>
                            <a:schemeClr val="bg1"/>
                          </a:solidFill>
                          <a:latin typeface="Arial" panose="020B0604020202020204" pitchFamily="34" charset="0"/>
                          <a:cs typeface="Arial" panose="020B0604020202020204" pitchFamily="34" charset="0"/>
                        </a:rPr>
                        <a:t>72%</a:t>
                      </a:r>
                      <a:endParaRPr sz="850" b="1" dirty="0">
                        <a:solidFill>
                          <a:schemeClr val="bg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0076BE"/>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0" name="txt_org_name">
            <a:extLst>
              <a:ext uri="{FF2B5EF4-FFF2-40B4-BE49-F238E27FC236}">
                <a16:creationId xmlns:a16="http://schemas.microsoft.com/office/drawing/2014/main" id="{64B04C02-065D-D2A3-A433-5256AD78F9B5}"/>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E6EB594A-1CB1-2C3B-185C-3B15988DAC3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4090390687"/>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2523412807"/>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255813868"/>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2754751378"/>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2835006289"/>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1647198322"/>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3639419722"/>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3681372155"/>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2947845771"/>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3421368021"/>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3144728543"/>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1491882188"/>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2307789521"/>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176433990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401702609"/>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1721342178"/>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925178722"/>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822010249"/>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912924931"/>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295667388"/>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4200636145"/>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236093151"/>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906255868"/>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185100171"/>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029659182"/>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2399947838"/>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1205807860"/>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333820935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2492082386"/>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153956996"/>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252027667"/>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1538146877"/>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8B2247-6F3A-9B79-AC93-D96003B9B9D8}"/>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85DD0B68-655C-235A-1BD6-9D8FA5EA9AC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E2DFCF8-01D1-4F80-85AD-AF565D7C7631}" type="slidenum">
              <a:rPr lang="en-GB" spc="-25" dirty="0"/>
              <a:t>4</a:t>
            </a:fld>
            <a:endParaRPr lang="en-GB" spc="-25" dirty="0"/>
          </a:p>
        </p:txBody>
      </p:sp>
      <p:sp>
        <p:nvSpPr>
          <p:cNvPr id="3" name="object 1">
            <a:extLst>
              <a:ext uri="{FF2B5EF4-FFF2-40B4-BE49-F238E27FC236}">
                <a16:creationId xmlns:a16="http://schemas.microsoft.com/office/drawing/2014/main" id="{A2151C83-74C6-27E3-3F40-A8B76B43CF2D}"/>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48641560-E239-5158-0ADA-DE08FD5104AC}"/>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expected </a:t>
            </a:r>
            <a:r>
              <a:rPr lang="en-GB" sz="1200" b="1" spc="-10" dirty="0">
                <a:solidFill>
                  <a:srgbClr val="336E9F"/>
                </a:solidFill>
                <a:latin typeface="Arial"/>
                <a:cs typeface="Arial"/>
              </a:rPr>
              <a:t>range</a:t>
            </a:r>
            <a:endParaRPr lang="en-GB" sz="1200" dirty="0">
              <a:latin typeface="Arial"/>
              <a:cs typeface="Arial"/>
            </a:endParaRPr>
          </a:p>
        </p:txBody>
      </p:sp>
      <p:sp>
        <p:nvSpPr>
          <p:cNvPr id="6" name="txt_below_expected">
            <a:extLst>
              <a:ext uri="{FF2B5EF4-FFF2-40B4-BE49-F238E27FC236}">
                <a16:creationId xmlns:a16="http://schemas.microsoft.com/office/drawing/2014/main" id="{11017E18-7E14-8BD8-92A6-49301A848474}"/>
              </a:ext>
            </a:extLst>
          </p:cNvPr>
          <p:cNvSpPr txBox="1"/>
          <p:nvPr/>
        </p:nvSpPr>
        <p:spPr>
          <a:xfrm>
            <a:off x="340656" y="1536700"/>
            <a:ext cx="6319359"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Mersey and West Lancashire Teaching Hospitals NHS Trust</a:t>
            </a:r>
            <a:r>
              <a:rPr lang="en-US" sz="1100">
                <a:latin typeface="Arial" panose="020B0604020202020204" pitchFamily="34" charset="0"/>
                <a:cs typeface="Arial" panose="020B0604020202020204" pitchFamily="34" charset="0"/>
              </a:rPr>
              <a:t> </a:t>
            </a:r>
            <a:r>
              <a:rPr lang="en-US" sz="1100" dirty="0">
                <a:latin typeface="Arial" panose="020B0604020202020204" pitchFamily="34" charset="0"/>
                <a:cs typeface="Arial" panose="020B0604020202020204" pitchFamily="34" charset="0"/>
              </a:rPr>
              <a:t>has no scores below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6EDB83B6-5E1B-6586-AAD1-559B01C771FA}"/>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1EEC68AF-4466-9A8E-ACAD-ABCC4D2E696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69B1A128-2BB6-C7D2-81C3-17DE11E0205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8A0961E0-EA5B-6E60-CE82-2BA1D89FB5B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421A1246-F4D2-E1BE-5D5E-9E9DE196838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24786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159824539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4188186556"/>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3136195490"/>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a:cs typeface="Arial"/>
                        </a:rPr>
                        <a:t>Non- </a:t>
                      </a:r>
                      <a:r>
                        <a:rPr sz="850" spc="-30">
                          <a:latin typeface="Arial"/>
                          <a:cs typeface="Arial"/>
                        </a:rPr>
                        <a:t>England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556171282"/>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a:latin typeface="Arial" panose="020B0604020202020204" pitchFamily="34" charset="0"/>
                          <a:cs typeface="Arial" panose="020B0604020202020204" pitchFamily="34" charset="0"/>
                        </a:rPr>
                        <a:t>Non- </a:t>
                      </a:r>
                      <a:r>
                        <a:rPr sz="850" spc="-30">
                          <a:latin typeface="Arial" panose="020B0604020202020204" pitchFamily="34" charset="0"/>
                          <a:cs typeface="Arial" panose="020B0604020202020204" pitchFamily="34" charset="0"/>
                        </a:rPr>
                        <a:t>England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1790080052"/>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a:cs typeface="Arial"/>
                        </a:rPr>
                        <a:t>Non- </a:t>
                      </a:r>
                      <a:r>
                        <a:rPr sz="850" spc="-30" dirty="0">
                          <a:latin typeface="Arial"/>
                          <a:cs typeface="Arial"/>
                        </a:rPr>
                        <a:t>England</a:t>
                      </a:r>
                      <a:endParaRPr sz="850" dirty="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34730237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92075" marR="85725" indent="59690">
                        <a:lnSpc>
                          <a:spcPts val="860"/>
                        </a:lnSpc>
                        <a:spcBef>
                          <a:spcPts val="13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England</a:t>
                      </a:r>
                      <a:endParaRPr sz="850" dirty="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3672919492"/>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3031077860"/>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609748922"/>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1635261048"/>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662535364"/>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3643169143"/>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882537570"/>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829602825"/>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100%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3193994498"/>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317823320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2924181905"/>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1939761796"/>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3902022446"/>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2436708791"/>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46</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20819376"/>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54213549"/>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6346531"/>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08397152"/>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31344948"/>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3128711"/>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801214606"/>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2443347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86789852"/>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7398591"/>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47</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25168459"/>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28638648"/>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16041109"/>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66399093"/>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44233385"/>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60184233"/>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2913638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7880348"/>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0785986"/>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87423075"/>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48</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709149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001844048"/>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544427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5684559"/>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8347970"/>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20142766"/>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264819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232068"/>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2497755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4853514"/>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49</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8774734"/>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239008"/>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274955008"/>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6220719"/>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64179250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7716003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9649197"/>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96420211"/>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16867157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9022382"/>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8979AA70-22EC-683B-C9EB-96BF78FAF29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174AFAA-F3DC-4500-BBA9-42A8BBE9379A}" type="slidenum">
              <a:rPr lang="en-GB" spc="-25" dirty="0"/>
              <a:t>5</a:t>
            </a:fld>
            <a:endParaRPr lang="en-GB" spc="-25" dirty="0"/>
          </a:p>
        </p:txBody>
      </p:sp>
      <p:sp>
        <p:nvSpPr>
          <p:cNvPr id="7" name="object 1">
            <a:extLst>
              <a:ext uri="{FF2B5EF4-FFF2-40B4-BE49-F238E27FC236}">
                <a16:creationId xmlns:a16="http://schemas.microsoft.com/office/drawing/2014/main" id="{6AFD23A5-C008-B191-8796-69A55582A16C}"/>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latin typeface="Arial"/>
                <a:cs typeface="Arial"/>
              </a:rPr>
              <a:t> </a:t>
            </a:r>
            <a:r>
              <a:rPr sz="1150" dirty="0">
                <a:latin typeface="Arial"/>
                <a:cs typeface="Arial"/>
              </a:rPr>
              <a:t>NHS</a:t>
            </a:r>
            <a:r>
              <a:rPr sz="1150" spc="-5" dirty="0">
                <a:latin typeface="Arial"/>
                <a:cs typeface="Arial"/>
              </a:rPr>
              <a:t> </a:t>
            </a:r>
            <a:r>
              <a:rPr lang="en-GB" sz="1150" spc="-5" dirty="0">
                <a:latin typeface="Arial"/>
                <a:cs typeface="Arial"/>
              </a:rPr>
              <a:t>t</a:t>
            </a:r>
            <a:r>
              <a:rPr sz="1150" dirty="0">
                <a:latin typeface="Arial"/>
                <a:cs typeface="Arial"/>
              </a:rPr>
              <a:t>rusts.</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5" dirty="0">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latin typeface="Arial"/>
                <a:cs typeface="Arial"/>
              </a:rPr>
              <a:t>people</a:t>
            </a:r>
            <a:r>
              <a:rPr sz="1150" spc="-5"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to</a:t>
            </a:r>
            <a:r>
              <a:rPr sz="1150" spc="-10" dirty="0">
                <a:latin typeface="Arial"/>
                <a:cs typeface="Arial"/>
              </a:rPr>
              <a:t> </a:t>
            </a:r>
            <a:r>
              <a:rPr sz="1150" spc="-25" dirty="0">
                <a:latin typeface="Arial"/>
                <a:cs typeface="Arial"/>
              </a:rPr>
              <a:t>the </a:t>
            </a:r>
            <a:r>
              <a:rPr sz="1150" dirty="0">
                <a:latin typeface="Arial"/>
                <a:cs typeface="Arial"/>
              </a:rPr>
              <a:t>survey,</a:t>
            </a:r>
            <a:r>
              <a:rPr sz="1150" spc="-15" dirty="0">
                <a:latin typeface="Arial"/>
                <a:cs typeface="Arial"/>
              </a:rPr>
              <a:t> </a:t>
            </a:r>
            <a:r>
              <a:rPr sz="1150" dirty="0">
                <a:latin typeface="Arial"/>
                <a:cs typeface="Arial"/>
              </a:rPr>
              <a:t>yielding</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10" dirty="0">
                <a:latin typeface="Arial"/>
                <a:cs typeface="Arial"/>
              </a:rPr>
              <a:t> </a:t>
            </a:r>
            <a:r>
              <a:rPr sz="1150" dirty="0">
                <a:latin typeface="Arial"/>
                <a:cs typeface="Arial"/>
              </a:rPr>
              <a:t>rate</a:t>
            </a:r>
            <a:r>
              <a:rPr sz="1150" spc="-15" dirty="0">
                <a:latin typeface="Arial"/>
                <a:cs typeface="Arial"/>
              </a:rPr>
              <a:t> </a:t>
            </a:r>
            <a:r>
              <a:rPr sz="1150" dirty="0">
                <a:latin typeface="Arial"/>
                <a:cs typeface="Arial"/>
              </a:rPr>
              <a:t>of</a:t>
            </a:r>
            <a:r>
              <a:rPr sz="1150" spc="-10" dirty="0">
                <a:latin typeface="Arial"/>
                <a:cs typeface="Arial"/>
              </a:rPr>
              <a:t> </a:t>
            </a:r>
            <a:r>
              <a:rPr lang="en-GB" sz="1150" dirty="0">
                <a:solidFill>
                  <a:schemeClr val="tx1"/>
                </a:solidFill>
                <a:latin typeface="Arial"/>
                <a:cs typeface="Arial"/>
              </a:rPr>
              <a:t>50%</a:t>
            </a:r>
            <a:r>
              <a:rPr sz="1150" spc="-20" dirty="0">
                <a:latin typeface="Arial"/>
                <a:cs typeface="Arial"/>
              </a:rPr>
              <a:t>.</a:t>
            </a:r>
            <a:endParaRPr sz="1150" dirty="0">
              <a:latin typeface="Arial"/>
              <a:cs typeface="Arial"/>
            </a:endParaRPr>
          </a:p>
        </p:txBody>
      </p:sp>
      <p:sp>
        <p:nvSpPr>
          <p:cNvPr id="9" name="object 3">
            <a:extLst>
              <a:ext uri="{FF2B5EF4-FFF2-40B4-BE49-F238E27FC236}">
                <a16:creationId xmlns:a16="http://schemas.microsoft.com/office/drawing/2014/main" id="{28B48030-3612-B052-F959-96E297A1B31B}"/>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9C06C513-F1C2-AEE8-57E9-D6004767855D}"/>
              </a:ext>
            </a:extLst>
          </p:cNvPr>
          <p:cNvSpPr txBox="1"/>
          <p:nvPr/>
        </p:nvSpPr>
        <p:spPr>
          <a:xfrm>
            <a:off x="427037" y="3617408"/>
            <a:ext cx="6696000" cy="6201698"/>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a:t>
            </a:r>
            <a:r>
              <a:rPr lang="en-GB" sz="1150" dirty="0">
                <a:latin typeface="Arial" panose="020B0604020202020204" pitchFamily="34" charset="0"/>
                <a:cs typeface="Arial" panose="020B0604020202020204" pitchFamily="34" charset="0"/>
              </a:rPr>
              <a:t>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2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p:txBody>
      </p:sp>
      <p:sp>
        <p:nvSpPr>
          <p:cNvPr id="4" name="txt_org_name">
            <a:extLst>
              <a:ext uri="{FF2B5EF4-FFF2-40B4-BE49-F238E27FC236}">
                <a16:creationId xmlns:a16="http://schemas.microsoft.com/office/drawing/2014/main" id="{EC0B8B8E-D0E5-97C2-ED89-C203F7122821}"/>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3" name="txt_survey">
            <a:extLst>
              <a:ext uri="{FF2B5EF4-FFF2-40B4-BE49-F238E27FC236}">
                <a16:creationId xmlns:a16="http://schemas.microsoft.com/office/drawing/2014/main" id="{820E8977-2C02-58FD-481C-D690A4CC0F2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64610D83-0EDA-D28D-F667-45B91B538D0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520815D2-7993-F3EA-2E53-672913D746B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E7117DDC-1E6D-68F4-47F8-0197647A09A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50</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13152208"/>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57575799"/>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20755873"/>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7510804"/>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624636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97530522"/>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5648972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9120043"/>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1807517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2546796"/>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1277257"/>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823313"/>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07450563"/>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75386507"/>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86989065"/>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28541295"/>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12585199"/>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3937719"/>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96728158"/>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12364115"/>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52</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54308448"/>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48720742"/>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45834070"/>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95906535"/>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65950181"/>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42438867"/>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8390732"/>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7726964"/>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8561979"/>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9145982"/>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53</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50872678"/>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95893016"/>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90409985"/>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69936142"/>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04808932"/>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90089992"/>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91925619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47789806"/>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33005638"/>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604867959"/>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24920281"/>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5076591"/>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82120534"/>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4855400"/>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778359671"/>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93566514"/>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17636962"/>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16108205"/>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38751369"/>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94595066"/>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55</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22712459"/>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06992429"/>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2380123"/>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98952467"/>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50547978"/>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85937740"/>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54222984"/>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364792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5392016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6273030"/>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48723258"/>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37777769"/>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3860877"/>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52117303"/>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4186537"/>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05984179"/>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2594460"/>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229964422"/>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470456032"/>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49811081"/>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57</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5949185"/>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41375003"/>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2780589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44640145"/>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29654517"/>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37401431"/>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57382775"/>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2508389"/>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804042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272533"/>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58</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31198905"/>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a:solidFill>
                            <a:srgbClr val="414042"/>
                          </a:solidFill>
                          <a:latin typeface="Arial" panose="020B0604020202020204" pitchFamily="34" charset="0"/>
                          <a:cs typeface="Arial" panose="020B0604020202020204" pitchFamily="34" charset="0"/>
                        </a:rPr>
                        <a:t>2021</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2022</a:t>
                      </a:r>
                      <a:endParaRPr lang="en-GB" sz="900" dirty="0">
                        <a:solidFill>
                          <a:srgbClr val="414042"/>
                        </a:solidFill>
                        <a:latin typeface="Arial" panose="020B0604020202020204" pitchFamily="34" charset="0"/>
                        <a:cs typeface="Arial" panose="020B0604020202020204" pitchFamily="34" charset="0"/>
                      </a:endParaRP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2023</a:t>
                      </a:r>
                      <a:endParaRPr lang="en-GB" sz="900" dirty="0">
                        <a:solidFill>
                          <a:srgbClr val="414042"/>
                        </a:solidFill>
                        <a:latin typeface="Arial" panose="020B0604020202020204" pitchFamily="34" charset="0"/>
                        <a:cs typeface="Arial" panose="020B0604020202020204" pitchFamily="34" charset="0"/>
                      </a:endParaRP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a:solidFill>
                            <a:srgbClr val="414042"/>
                          </a:solidFill>
                          <a:latin typeface="Arial" panose="020B0604020202020204" pitchFamily="34" charset="0"/>
                          <a:cs typeface="Arial" panose="020B0604020202020204" pitchFamily="34" charset="0"/>
                        </a:rPr>
                        <a:t>2024</a:t>
                      </a:r>
                      <a:endParaRPr lang="en-GB" sz="900" dirty="0">
                        <a:solidFill>
                          <a:srgbClr val="414042"/>
                        </a:solidFill>
                        <a:latin typeface="Arial" panose="020B0604020202020204" pitchFamily="34" charset="0"/>
                        <a:cs typeface="Arial" panose="020B0604020202020204" pitchFamily="34" charset="0"/>
                      </a:endParaRP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34091601"/>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2523C779-FA6E-1ED1-2668-C431FB74493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CECF767-5D14-4A41-819E-5D0F4A2C6AAB}" type="slidenum">
              <a:rPr lang="en-GB" spc="-25" dirty="0"/>
              <a:t>6</a:t>
            </a:fld>
            <a:endParaRPr lang="en-GB" spc="-25" dirty="0"/>
          </a:p>
        </p:txBody>
      </p:sp>
      <p:sp>
        <p:nvSpPr>
          <p:cNvPr id="2" name="object 1"/>
          <p:cNvSpPr txBox="1"/>
          <p:nvPr/>
        </p:nvSpPr>
        <p:spPr>
          <a:xfrm>
            <a:off x="425450" y="1029972"/>
            <a:ext cx="6696000" cy="9233297"/>
          </a:xfrm>
          <a:prstGeom prst="rect">
            <a:avLst/>
          </a:prstGeom>
        </p:spPr>
        <p:txBody>
          <a:bodyPr vert="horz" wrap="square" lIns="0" tIns="0" rIns="0" bIns="0" rtlCol="0">
            <a:spAutoFit/>
          </a:bodyPr>
          <a:lstStyle/>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t</a:t>
            </a:r>
            <a:r>
              <a:rPr lang="en-GB" sz="1150" dirty="0">
                <a:latin typeface="Arial" panose="020B0604020202020204" pitchFamily="34" charset="0"/>
                <a:cs typeface="Arial" panose="020B0604020202020204" pitchFamily="34" charset="0"/>
              </a:rPr>
              <a:t>rust.</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a:t>
            </a:r>
            <a:r>
              <a:rPr lang="en-GB" sz="1150" dirty="0">
                <a:latin typeface="Arial" panose="020B0604020202020204" pitchFamily="34" charset="0"/>
                <a:cs typeface="Arial" panose="020B0604020202020204" pitchFamily="34" charset="0"/>
              </a:rPr>
              <a:t>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trust results are derived</a:t>
            </a:r>
          </a:p>
          <a:p>
            <a:pPr marL="12700" algn="l">
              <a:spcBef>
                <a:spcPts val="600"/>
              </a:spcBef>
            </a:pPr>
            <a:r>
              <a:rPr lang="en-GB" sz="1150" dirty="0">
                <a:latin typeface="Arial" panose="020B0604020202020204" pitchFamily="34" charset="0"/>
                <a:cs typeface="Arial" panose="020B0604020202020204" pitchFamily="34" charset="0"/>
              </a:rPr>
              <a:t>Trust results are derived using the NHS trust where each patient received cancer related treatment. Trust results are presented at the ‘National’ level, meaning results include patients with addresses in England and elsewhere in the UK. Some patients may receive care at a trust which is not near to where they live.</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GB"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 trust level is available in the trust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ICB and Cancer Alliance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spc="-10" dirty="0">
                <a:latin typeface="Arial" panose="020B0604020202020204" pitchFamily="34" charset="0"/>
                <a:cs typeface="Arial" panose="020B0604020202020204" pitchFamily="34" charset="0"/>
              </a:rPr>
              <a:t>rust.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spc="-5"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2B629398-51BD-A486-EAFB-16F1120EB63E}"/>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9B511F33-0C54-5F61-0E8E-51C38323204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47673C92-741B-F787-CBB3-1AD86FCB712E}"/>
              </a:ext>
            </a:extLst>
          </p:cNvPr>
          <p:cNvSpPr txBox="1"/>
          <p:nvPr/>
        </p:nvSpPr>
        <p:spPr>
          <a:xfrm>
            <a:off x="44450" y="10303674"/>
            <a:ext cx="5578451" cy="353943"/>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Please note: on 1st July 2023, Southport and Ormskirk Hospital NHS Trust and St Helens and Knowsley Teaching Hospitals NHS Trust were merged. This report includeds recalculated historic data for both trusts.</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AD516EB6-3089-68E5-37D9-5B6440EB3AE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641BDE6A-9E4C-AF3E-DB0E-8F10068C361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F4183328-7970-373D-AD72-0B1E7F4492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66D4124B-8182-9246-B561-62F7866D8D3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0BC18B-7157-4180-88CF-4DC40B8E0442}" type="slidenum">
              <a:rPr lang="en-GB" spc="-25" smtClean="0"/>
              <a:t>7</a:t>
            </a:fld>
            <a:endParaRPr lang="en-GB" spc="-25" dirty="0"/>
          </a:p>
        </p:txBody>
      </p:sp>
      <p:sp>
        <p:nvSpPr>
          <p:cNvPr id="8" name="object 1">
            <a:extLst>
              <a:ext uri="{FF2B5EF4-FFF2-40B4-BE49-F238E27FC236}">
                <a16:creationId xmlns:a16="http://schemas.microsoft.com/office/drawing/2014/main" id="{AC1B8498-ECD7-014A-EB16-838F0FD70EE5}"/>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382BCA1-0F37-116F-8572-7C1C2DD81B9B}"/>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t</a:t>
            </a:r>
            <a:r>
              <a:rPr lang="en-GB" sz="1150" dirty="0">
                <a:latin typeface="Arial"/>
                <a:cs typeface="Arial"/>
              </a:rPr>
              <a:t>rusts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spc="-10" dirty="0">
                <a:latin typeface="Arial"/>
                <a:cs typeface="Arial"/>
              </a:rPr>
              <a:t>trust.</a:t>
            </a:r>
            <a:endParaRPr lang="en-GB" sz="1150" dirty="0">
              <a:latin typeface="Arial"/>
              <a:cs typeface="Arial"/>
            </a:endParaRPr>
          </a:p>
          <a:p>
            <a:pPr marL="12700" marR="149860" algn="l">
              <a:spcBef>
                <a:spcPts val="600"/>
              </a:spcBef>
            </a:pPr>
            <a:r>
              <a:rPr lang="en-GB" sz="1150" dirty="0">
                <a:latin typeface="Arial"/>
                <a:cs typeface="Arial"/>
              </a:rPr>
              <a:t>Trusts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t</a:t>
            </a:r>
            <a:r>
              <a:rPr lang="en-GB" sz="1150" dirty="0">
                <a:latin typeface="Arial"/>
                <a:cs typeface="Arial"/>
              </a:rPr>
              <a:t>rust</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t</a:t>
            </a:r>
            <a:r>
              <a:rPr lang="en-GB" sz="1150" dirty="0">
                <a:latin typeface="Arial"/>
                <a:cs typeface="Arial"/>
              </a:rPr>
              <a:t>rust's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6DB33098-2F4C-4198-9D50-DFD965A6ECC2}"/>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C806AE22-0ED0-EB08-F3A3-A81B96BCE841}"/>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A51546A-EAC6-D768-DFB5-C5C7613CEB5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AC83AB0B-E591-C192-9308-597CBBCF26C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98829960-7D57-0FB4-FE62-E0D5F278D2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C22F7DC-B4EA-4F64-36BE-9691DB14106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2057904-03AD-4A4E-892C-C781AFF566A6}" type="slidenum">
              <a:rPr lang="en-GB" spc="-25" dirty="0"/>
              <a:t>8</a:t>
            </a:fld>
            <a:endParaRPr lang="en-GB" spc="-25" dirty="0"/>
          </a:p>
        </p:txBody>
      </p:sp>
      <p:sp>
        <p:nvSpPr>
          <p:cNvPr id="13" name="object 1"/>
          <p:cNvSpPr txBox="1"/>
          <p:nvPr/>
        </p:nvSpPr>
        <p:spPr>
          <a:xfrm>
            <a:off x="461095" y="834143"/>
            <a:ext cx="6696000" cy="278537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sz="1150" dirty="0">
              <a:latin typeface="Arial"/>
              <a:cs typeface="Arial"/>
            </a:endParaRPr>
          </a:p>
        </p:txBody>
      </p:sp>
      <p:sp>
        <p:nvSpPr>
          <p:cNvPr id="3" name="object 2">
            <a:extLst>
              <a:ext uri="{FF2B5EF4-FFF2-40B4-BE49-F238E27FC236}">
                <a16:creationId xmlns:a16="http://schemas.microsoft.com/office/drawing/2014/main" id="{4E518D06-315A-C91C-DF9B-173C144C05B9}"/>
              </a:ext>
            </a:extLst>
          </p:cNvPr>
          <p:cNvSpPr txBox="1"/>
          <p:nvPr/>
        </p:nvSpPr>
        <p:spPr>
          <a:xfrm>
            <a:off x="437743" y="3828334"/>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8583BC63-4738-267F-3382-5E988339CF57}"/>
              </a:ext>
            </a:extLst>
          </p:cNvPr>
          <p:cNvSpPr txBox="1"/>
          <p:nvPr/>
        </p:nvSpPr>
        <p:spPr>
          <a:xfrm>
            <a:off x="437743" y="4203700"/>
            <a:ext cx="6719352" cy="2754600"/>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algn="l">
              <a:spcBef>
                <a:spcPts val="600"/>
              </a:spcBef>
            </a:pPr>
            <a:r>
              <a:rPr lang="en-GB" sz="1200" b="1" dirty="0">
                <a:solidFill>
                  <a:srgbClr val="336E9F"/>
                </a:solidFill>
                <a:latin typeface="Arial"/>
                <a:cs typeface="Arial"/>
              </a:rPr>
              <a:t>National</a:t>
            </a:r>
            <a:r>
              <a:rPr lang="en-GB" sz="1200" b="1" spc="-20" dirty="0">
                <a:solidFill>
                  <a:srgbClr val="336E9F"/>
                </a:solidFill>
                <a:latin typeface="Arial"/>
                <a:cs typeface="Arial"/>
              </a:rPr>
              <a:t> </a:t>
            </a:r>
            <a:r>
              <a:rPr lang="en-GB" sz="1200" b="1" dirty="0">
                <a:solidFill>
                  <a:srgbClr val="336E9F"/>
                </a:solidFill>
                <a:latin typeface="Arial"/>
                <a:cs typeface="Arial"/>
              </a:rPr>
              <a:t>level</a:t>
            </a:r>
            <a:r>
              <a:rPr lang="en-GB" sz="1200" b="1" spc="-20" dirty="0">
                <a:solidFill>
                  <a:srgbClr val="336E9F"/>
                </a:solidFill>
                <a:latin typeface="Arial"/>
                <a:cs typeface="Arial"/>
              </a:rPr>
              <a:t> </a:t>
            </a:r>
            <a:r>
              <a:rPr lang="en-GB" sz="1200" b="1" dirty="0">
                <a:solidFill>
                  <a:srgbClr val="336E9F"/>
                </a:solidFill>
                <a:latin typeface="Arial"/>
                <a:cs typeface="Arial"/>
              </a:rPr>
              <a:t>data</a:t>
            </a:r>
            <a:r>
              <a:rPr lang="en-GB" sz="1200" b="1" spc="-20" dirty="0">
                <a:solidFill>
                  <a:srgbClr val="336E9F"/>
                </a:solidFill>
                <a:latin typeface="Arial"/>
                <a:cs typeface="Arial"/>
              </a:rPr>
              <a:t> </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and</a:t>
            </a:r>
            <a:r>
              <a:rPr lang="en-GB" sz="1200" b="1" spc="-20" dirty="0">
                <a:solidFill>
                  <a:srgbClr val="336E9F"/>
                </a:solidFill>
                <a:latin typeface="Arial"/>
                <a:cs typeface="Arial"/>
              </a:rPr>
              <a:t> </a:t>
            </a:r>
            <a:r>
              <a:rPr lang="en-GB" sz="1200" b="1" spc="-10" dirty="0">
                <a:solidFill>
                  <a:srgbClr val="336E9F"/>
                </a:solidFill>
                <a:latin typeface="Arial"/>
                <a:cs typeface="Arial"/>
              </a:rPr>
              <a:t>Non-</a:t>
            </a:r>
            <a:r>
              <a:rPr lang="en-GB" sz="1200" b="1" dirty="0">
                <a:solidFill>
                  <a:srgbClr val="336E9F"/>
                </a:solidFill>
                <a:latin typeface="Arial"/>
                <a:cs typeface="Arial"/>
              </a:rPr>
              <a:t>England)</a:t>
            </a:r>
            <a:r>
              <a:rPr lang="en-GB" sz="1200" b="1" spc="-20" dirty="0">
                <a:solidFill>
                  <a:srgbClr val="336E9F"/>
                </a:solidFill>
                <a:latin typeface="Arial"/>
                <a:cs typeface="Arial"/>
              </a:rPr>
              <a:t> </a:t>
            </a:r>
            <a:r>
              <a:rPr lang="en-GB" sz="1200" b="1" dirty="0">
                <a:solidFill>
                  <a:srgbClr val="336E9F"/>
                </a:solidFill>
                <a:latin typeface="Arial"/>
                <a:cs typeface="Arial"/>
              </a:rPr>
              <a:t>is</a:t>
            </a:r>
            <a:r>
              <a:rPr lang="en-GB" sz="1200" b="1" spc="-20" dirty="0">
                <a:solidFill>
                  <a:srgbClr val="336E9F"/>
                </a:solidFill>
                <a:latin typeface="Arial"/>
                <a:cs typeface="Arial"/>
              </a:rPr>
              <a:t> </a:t>
            </a:r>
            <a:r>
              <a:rPr lang="en-GB" sz="1200" b="1" dirty="0">
                <a:solidFill>
                  <a:srgbClr val="336E9F"/>
                </a:solidFill>
                <a:latin typeface="Arial"/>
                <a:cs typeface="Arial"/>
              </a:rPr>
              <a:t>used</a:t>
            </a:r>
            <a:r>
              <a:rPr lang="en-GB" sz="1200" b="1" spc="-20" dirty="0">
                <a:solidFill>
                  <a:srgbClr val="336E9F"/>
                </a:solidFill>
                <a:latin typeface="Arial"/>
                <a:cs typeface="Arial"/>
              </a:rPr>
              <a:t> for:</a:t>
            </a:r>
            <a:endParaRPr lang="en-GB" sz="1150"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Response rate section</a:t>
            </a:r>
            <a:endParaRPr lang="en-GB" sz="1150" baseline="2415" dirty="0">
              <a:latin typeface="Arial"/>
              <a:cs typeface="Arial"/>
            </a:endParaRPr>
          </a:p>
          <a:p>
            <a:pPr marL="330835" indent="-130175" algn="l">
              <a:spcBef>
                <a:spcPts val="600"/>
              </a:spcBef>
              <a:buSzPct val="104347"/>
              <a:buFont typeface="Arial"/>
              <a:buChar char="•"/>
              <a:tabLst>
                <a:tab pos="330835" algn="l"/>
              </a:tabLst>
            </a:pPr>
            <a:r>
              <a:rPr lang="en-GB" sz="1150" dirty="0">
                <a:latin typeface="Arial"/>
                <a:cs typeface="Arial"/>
              </a:rPr>
              <a:t>National column in comparability tables section</a:t>
            </a:r>
            <a:endParaRPr lang="en-GB" sz="1150" baseline="2415" dirty="0">
              <a:latin typeface="Arial"/>
              <a:cs typeface="Arial"/>
            </a:endParaRPr>
          </a:p>
          <a:p>
            <a:pPr marL="330200" marR="59690" indent="-129539" algn="l">
              <a:spcBef>
                <a:spcPts val="600"/>
              </a:spcBef>
              <a:buSzPct val="104347"/>
              <a:buFont typeface="Arial"/>
              <a:buChar char="•"/>
              <a:tabLst>
                <a:tab pos="330200" algn="l"/>
              </a:tabLst>
            </a:pPr>
            <a:r>
              <a:rPr lang="en-GB" sz="1150" dirty="0">
                <a:latin typeface="Arial"/>
                <a:cs typeface="Arial"/>
              </a:rPr>
              <a:t>Subgroup tables section (Tumour group tables, Age group tables, ‘Which of the following best describes you?’, Ethnicity tables, IMD quintile tables and Long-term condition status tables).</a:t>
            </a:r>
          </a:p>
          <a:p>
            <a:pPr marL="12700" algn="l">
              <a:spcBef>
                <a:spcPts val="600"/>
              </a:spcBef>
            </a:pPr>
            <a:r>
              <a:rPr lang="en-GB" sz="1200" b="1" dirty="0">
                <a:solidFill>
                  <a:srgbClr val="336E9F"/>
                </a:solidFill>
                <a:latin typeface="Arial"/>
                <a:cs typeface="Arial"/>
              </a:rPr>
              <a:t>England</a:t>
            </a:r>
            <a:r>
              <a:rPr lang="en-GB" sz="1200" b="1" spc="-15" dirty="0">
                <a:solidFill>
                  <a:srgbClr val="336E9F"/>
                </a:solidFill>
                <a:latin typeface="Arial"/>
                <a:cs typeface="Arial"/>
              </a:rPr>
              <a:t> </a:t>
            </a:r>
            <a:r>
              <a:rPr lang="en-GB" sz="1200" b="1" dirty="0">
                <a:solidFill>
                  <a:srgbClr val="336E9F"/>
                </a:solidFill>
                <a:latin typeface="Arial"/>
                <a:cs typeface="Arial"/>
              </a:rPr>
              <a:t>only</a:t>
            </a:r>
            <a:r>
              <a:rPr lang="en-GB" sz="1200" b="1" spc="-10" dirty="0">
                <a:solidFill>
                  <a:srgbClr val="336E9F"/>
                </a:solidFill>
                <a:latin typeface="Arial"/>
                <a:cs typeface="Arial"/>
              </a:rPr>
              <a:t> </a:t>
            </a:r>
            <a:r>
              <a:rPr lang="en-GB" sz="1200" b="1" dirty="0">
                <a:solidFill>
                  <a:srgbClr val="336E9F"/>
                </a:solidFill>
                <a:latin typeface="Arial"/>
                <a:cs typeface="Arial"/>
              </a:rPr>
              <a:t>level</a:t>
            </a:r>
            <a:r>
              <a:rPr lang="en-GB" sz="1200" b="1" spc="-15" dirty="0">
                <a:solidFill>
                  <a:srgbClr val="336E9F"/>
                </a:solidFill>
                <a:latin typeface="Arial"/>
                <a:cs typeface="Arial"/>
              </a:rPr>
              <a:t> </a:t>
            </a:r>
            <a:r>
              <a:rPr lang="en-GB" sz="1200" b="1" dirty="0">
                <a:solidFill>
                  <a:srgbClr val="336E9F"/>
                </a:solidFill>
                <a:latin typeface="Arial"/>
                <a:cs typeface="Arial"/>
              </a:rPr>
              <a:t>data</a:t>
            </a:r>
            <a:r>
              <a:rPr lang="en-GB" sz="1200" b="1" spc="-10" dirty="0">
                <a:solidFill>
                  <a:srgbClr val="336E9F"/>
                </a:solidFill>
                <a:latin typeface="Arial"/>
                <a:cs typeface="Arial"/>
              </a:rPr>
              <a:t> </a:t>
            </a:r>
            <a:r>
              <a:rPr lang="en-GB" sz="1200" b="1" dirty="0">
                <a:solidFill>
                  <a:srgbClr val="336E9F"/>
                </a:solidFill>
                <a:latin typeface="Arial"/>
                <a:cs typeface="Arial"/>
              </a:rPr>
              <a:t>is</a:t>
            </a:r>
            <a:r>
              <a:rPr lang="en-GB" sz="1200" b="1" spc="-15" dirty="0">
                <a:solidFill>
                  <a:srgbClr val="336E9F"/>
                </a:solidFill>
                <a:latin typeface="Arial"/>
                <a:cs typeface="Arial"/>
              </a:rPr>
              <a:t> </a:t>
            </a:r>
            <a:r>
              <a:rPr lang="en-GB" sz="1200" b="1" dirty="0">
                <a:solidFill>
                  <a:srgbClr val="336E9F"/>
                </a:solidFill>
                <a:latin typeface="Arial"/>
                <a:cs typeface="Arial"/>
              </a:rPr>
              <a:t>used</a:t>
            </a:r>
            <a:r>
              <a:rPr lang="en-GB" sz="1200" b="1" spc="-10" dirty="0">
                <a:solidFill>
                  <a:srgbClr val="336E9F"/>
                </a:solidFill>
                <a:latin typeface="Arial"/>
                <a:cs typeface="Arial"/>
              </a:rPr>
              <a:t> </a:t>
            </a:r>
            <a:r>
              <a:rPr lang="en-GB" sz="1200" b="1" spc="-20" dirty="0">
                <a:solidFill>
                  <a:srgbClr val="336E9F"/>
                </a:solidFill>
                <a:latin typeface="Arial"/>
                <a:cs typeface="Arial"/>
              </a:rPr>
              <a:t>for:</a:t>
            </a:r>
            <a:endParaRPr lang="en-GB" sz="1200" dirty="0">
              <a:latin typeface="Arial"/>
              <a:cs typeface="Arial"/>
            </a:endParaRP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Expected range charts section (as case mix adjustment includes IMD data specific to England)</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Comparability tables section</a:t>
            </a:r>
          </a:p>
          <a:p>
            <a:pPr marL="330835" indent="-130175" algn="l">
              <a:spcBef>
                <a:spcPts val="600"/>
              </a:spcBef>
              <a:buSzPct val="104347"/>
              <a:buFont typeface="Arial"/>
              <a:buChar char="•"/>
              <a:tabLst>
                <a:tab pos="330835" algn="l"/>
              </a:tabLst>
            </a:pPr>
            <a:r>
              <a:rPr lang="en-GB" sz="1150" dirty="0">
                <a:solidFill>
                  <a:srgbClr val="000000"/>
                </a:solidFill>
                <a:latin typeface="Arial"/>
                <a:cs typeface="Arial"/>
              </a:rPr>
              <a:t>Year on year charts section.</a:t>
            </a:r>
          </a:p>
        </p:txBody>
      </p:sp>
      <p:sp>
        <p:nvSpPr>
          <p:cNvPr id="10" name="object 4">
            <a:extLst>
              <a:ext uri="{FF2B5EF4-FFF2-40B4-BE49-F238E27FC236}">
                <a16:creationId xmlns:a16="http://schemas.microsoft.com/office/drawing/2014/main" id="{BF03720D-2574-B777-A048-281F8627E115}"/>
              </a:ext>
            </a:extLst>
          </p:cNvPr>
          <p:cNvSpPr txBox="1"/>
          <p:nvPr/>
        </p:nvSpPr>
        <p:spPr>
          <a:xfrm>
            <a:off x="442436" y="7055783"/>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p:cNvSpPr txBox="1"/>
          <p:nvPr/>
        </p:nvSpPr>
        <p:spPr>
          <a:xfrm>
            <a:off x="448040" y="7432248"/>
            <a:ext cx="6722109" cy="2039020"/>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sz="1150" u="none" dirty="0">
                <a:latin typeface="Arial"/>
                <a:cs typeface="Arial"/>
              </a:rPr>
              <a:t>.</a:t>
            </a:r>
            <a:r>
              <a:rPr sz="1150" u="none" spc="-5" dirty="0">
                <a:latin typeface="Arial"/>
                <a:cs typeface="Arial"/>
              </a:rPr>
              <a:t> </a:t>
            </a:r>
            <a:r>
              <a:rPr sz="1150" u="none" dirty="0">
                <a:latin typeface="Arial"/>
                <a:cs typeface="Arial"/>
              </a:rPr>
              <a:t>For</a:t>
            </a:r>
            <a:r>
              <a:rPr sz="1150" u="none" spc="-10" dirty="0">
                <a:latin typeface="Arial"/>
                <a:cs typeface="Arial"/>
              </a:rPr>
              <a:t> </a:t>
            </a:r>
            <a:r>
              <a:rPr sz="1150" u="none" dirty="0">
                <a:latin typeface="Arial"/>
                <a:cs typeface="Arial"/>
              </a:rPr>
              <a:t>all</a:t>
            </a:r>
            <a:r>
              <a:rPr sz="1150" u="none" spc="-5" dirty="0">
                <a:latin typeface="Arial"/>
                <a:cs typeface="Arial"/>
              </a:rPr>
              <a:t> </a:t>
            </a:r>
            <a:r>
              <a:rPr sz="1150" u="none" spc="-10" dirty="0">
                <a:latin typeface="Arial"/>
                <a:cs typeface="Arial"/>
              </a:rPr>
              <a:t>other </a:t>
            </a:r>
            <a:r>
              <a:rPr sz="1150" u="none" dirty="0">
                <a:latin typeface="Arial"/>
                <a:cs typeface="Arial"/>
              </a:rPr>
              <a:t>outputs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spc="-10" dirty="0">
                <a:latin typeface="Arial"/>
                <a:cs typeface="Arial"/>
              </a:rPr>
              <a:t>t</a:t>
            </a:r>
            <a:r>
              <a:rPr sz="1150" u="none" dirty="0">
                <a:latin typeface="Arial"/>
                <a:cs typeface="Arial"/>
              </a:rPr>
              <a:t>rust</a:t>
            </a:r>
            <a:r>
              <a:rPr sz="1150" u="none" spc="-5" dirty="0">
                <a:latin typeface="Arial"/>
                <a:cs typeface="Arial"/>
              </a:rPr>
              <a:t> </a:t>
            </a:r>
            <a:r>
              <a:rPr sz="1150" u="none" dirty="0">
                <a:latin typeface="Arial"/>
                <a:cs typeface="Arial"/>
              </a:rPr>
              <a:t>level,</a:t>
            </a:r>
            <a:r>
              <a:rPr sz="1150" u="none" spc="-10" dirty="0">
                <a:latin typeface="Arial"/>
                <a:cs typeface="Arial"/>
              </a:rPr>
              <a:t> </a:t>
            </a:r>
            <a:r>
              <a:rPr sz="1150" u="none" dirty="0">
                <a:latin typeface="Arial"/>
                <a:cs typeface="Arial"/>
              </a:rPr>
              <a:t>please</a:t>
            </a:r>
            <a:r>
              <a:rPr sz="1150" u="none" spc="-10" dirty="0">
                <a:latin typeface="Arial"/>
                <a:cs typeface="Arial"/>
              </a:rPr>
              <a:t> </a:t>
            </a:r>
            <a:r>
              <a:rPr sz="1150" u="none" dirty="0">
                <a:latin typeface="Arial"/>
                <a:cs typeface="Arial"/>
              </a:rPr>
              <a:t>see</a:t>
            </a:r>
            <a:r>
              <a:rPr sz="1150" u="none" spc="-5" dirty="0">
                <a:latin typeface="Arial"/>
                <a:cs typeface="Arial"/>
              </a:rPr>
              <a:t> </a:t>
            </a:r>
            <a:r>
              <a:rPr sz="1150" u="none" dirty="0">
                <a:latin typeface="Arial"/>
                <a:cs typeface="Arial"/>
              </a:rPr>
              <a:t>the</a:t>
            </a:r>
            <a:r>
              <a:rPr sz="1150" u="none" spc="-10" dirty="0">
                <a:latin typeface="Arial"/>
                <a:cs typeface="Arial"/>
              </a:rPr>
              <a:t> </a:t>
            </a:r>
            <a:r>
              <a:rPr sz="1150" u="none" dirty="0">
                <a:latin typeface="Arial"/>
                <a:cs typeface="Arial"/>
              </a:rPr>
              <a:t>Excel</a:t>
            </a:r>
            <a:r>
              <a:rPr sz="1150" u="none" spc="-10" dirty="0">
                <a:latin typeface="Arial"/>
                <a:cs typeface="Arial"/>
              </a:rPr>
              <a:t> </a:t>
            </a:r>
            <a:r>
              <a:rPr sz="1150" u="none" dirty="0">
                <a:latin typeface="Arial"/>
                <a:cs typeface="Arial"/>
              </a:rPr>
              <a:t>tables</a:t>
            </a:r>
            <a:r>
              <a:rPr sz="1150" u="none" spc="-5" dirty="0">
                <a:latin typeface="Arial"/>
                <a:cs typeface="Arial"/>
              </a:rPr>
              <a:t> </a:t>
            </a:r>
            <a:r>
              <a:rPr sz="1150" u="none" dirty="0">
                <a:latin typeface="Arial"/>
                <a:cs typeface="Arial"/>
              </a:rPr>
              <a:t>and</a:t>
            </a:r>
            <a:r>
              <a:rPr sz="1150" u="none" spc="-10" dirty="0">
                <a:latin typeface="Arial"/>
                <a:cs typeface="Arial"/>
              </a:rPr>
              <a:t> </a:t>
            </a:r>
            <a:r>
              <a:rPr sz="1150" u="none" dirty="0">
                <a:latin typeface="Arial"/>
                <a:cs typeface="Arial"/>
              </a:rPr>
              <a:t>dashboards</a:t>
            </a:r>
            <a:r>
              <a:rPr sz="1150" u="none" spc="-10" dirty="0">
                <a:latin typeface="Arial"/>
                <a:cs typeface="Arial"/>
              </a:rPr>
              <a:t> </a:t>
            </a:r>
            <a:r>
              <a:rPr sz="1150" u="none" dirty="0">
                <a:latin typeface="Arial"/>
                <a:cs typeface="Arial"/>
              </a:rPr>
              <a:t>at</a:t>
            </a:r>
            <a:r>
              <a:rPr sz="1150" u="none" spc="-10" dirty="0">
                <a:latin typeface="Arial"/>
                <a:cs typeface="Arial"/>
              </a:rPr>
              <a:t> </a:t>
            </a:r>
            <a:r>
              <a:rPr lang="en-GB" sz="1150" u="none" spc="-10" dirty="0">
                <a:latin typeface="Arial"/>
                <a:cs typeface="Arial"/>
                <a:hlinkClick r:id="rId5"/>
              </a:rPr>
              <a:t>www.ncpes.co.uk</a:t>
            </a:r>
            <a:r>
              <a:rPr sz="1150" u="none" spc="-10" dirty="0">
                <a:latin typeface="Arial"/>
                <a:cs typeface="Arial"/>
              </a:rPr>
              <a:t>.</a:t>
            </a:r>
            <a:endParaRPr sz="1150" dirty="0">
              <a:latin typeface="Arial"/>
              <a:cs typeface="Arial"/>
            </a:endParaRPr>
          </a:p>
        </p:txBody>
      </p:sp>
      <p:sp>
        <p:nvSpPr>
          <p:cNvPr id="6" name="txt_org_name">
            <a:extLst>
              <a:ext uri="{FF2B5EF4-FFF2-40B4-BE49-F238E27FC236}">
                <a16:creationId xmlns:a16="http://schemas.microsoft.com/office/drawing/2014/main" id="{046FC857-A624-7E4A-2C38-EA29578A0519}"/>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5" name="txt_survey">
            <a:extLst>
              <a:ext uri="{FF2B5EF4-FFF2-40B4-BE49-F238E27FC236}">
                <a16:creationId xmlns:a16="http://schemas.microsoft.com/office/drawing/2014/main" id="{784C5140-5A57-7A84-F4A4-B288E864020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7B2D75D-91FA-BE1F-7722-E9E81B33452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1A6EFC12-2137-8865-65D1-99044A4EC8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03DA6BFB-F344-268D-3E1D-E664B6BE310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423</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904</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47</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448568261"/>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423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3501600463"/>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436740606"/>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55</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114</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75</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423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2733788" y="622300"/>
            <a:ext cx="4544835" cy="276999"/>
          </a:xfrm>
          <a:prstGeom prst="rect">
            <a:avLst/>
          </a:prstGeom>
          <a:noFill/>
        </p:spPr>
        <p:txBody>
          <a:bodyPr wrap="none" rtlCol="0">
            <a:spAutoFit/>
          </a:bodyPr>
          <a:lstStyle/>
          <a:p>
            <a:pPr algn="r"/>
            <a:r>
              <a:rPr lang="en-GB" sz="1200" b="1">
                <a:solidFill>
                  <a:srgbClr val="336E9F"/>
                </a:solidFill>
                <a:latin typeface="Arial"/>
                <a:cs typeface="Arial"/>
              </a:rPr>
              <a:t>Mersey and West Lancashire Teaching Hospitals NHS Trust</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17906</TotalTime>
  <Words>22683</Words>
  <Application>Microsoft Office PowerPoint</Application>
  <PresentationFormat>Custom</PresentationFormat>
  <Paragraphs>5931</Paragraphs>
  <Slides>58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58</vt:i4>
      </vt:variant>
    </vt:vector>
  </HeadingPairs>
  <TitlesOfParts>
    <vt:vector size="63"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261</cp:revision>
  <dcterms:created xsi:type="dcterms:W3CDTF">2024-10-14T12:39:43Z</dcterms:created>
  <dcterms:modified xsi:type="dcterms:W3CDTF">2025-07-16T17:31:53Z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