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349"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9.1164599999999998E-2</c:v>
                </c:pt>
                <c:pt idx="1">
                  <c:v>6.0599399999999998E-2</c:v>
                </c:pt>
                <c:pt idx="2">
                  <c:v>5.9660100000000001E-2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6.3213699999999998E-2</c:v>
                </c:pt>
                <c:pt idx="1">
                  <c:v>9.2976900000000001E-2</c:v>
                </c:pt>
                <c:pt idx="2">
                  <c:v>3.9155700000000002E-2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5.37633E-2</c:v>
                </c:pt>
                <c:pt idx="1">
                  <c:v>0.1072625</c:v>
                </c:pt>
                <c:pt idx="2">
                  <c:v>2.32663E-2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0.88717749999999995</c:v>
                </c:pt>
                <c:pt idx="1">
                  <c:v>0.84352669999999996</c:v>
                </c:pt>
                <c:pt idx="2">
                  <c:v>0.95963390000000004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5.5765700000000001E-2</c:v>
                </c:pt>
                <c:pt idx="1">
                  <c:v>7.8443299999999994E-2</c:v>
                </c:pt>
                <c:pt idx="2">
                  <c:v>4.2437500000000003E-2</c:v>
                </c:pt>
                <c:pt idx="3">
                  <c:v>0.19377739999999999</c:v>
                </c:pt>
                <c:pt idx="4">
                  <c:v>0.11538279999999999</c:v>
                </c:pt>
                <c:pt idx="5">
                  <c:v>0.15571660000000001</c:v>
                </c:pt>
                <c:pt idx="6">
                  <c:v>8.3753499999999995E-2</c:v>
                </c:pt>
                <c:pt idx="7">
                  <c:v>7.3117299999999996E-2</c:v>
                </c:pt>
                <c:pt idx="8">
                  <c:v>0.14572479999999999</c:v>
                </c:pt>
                <c:pt idx="9">
                  <c:v>9.1653799999999994E-2</c:v>
                </c:pt>
                <c:pt idx="10">
                  <c:v>0.12925039999999999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7.4405899999999997E-2</c:v>
                </c:pt>
                <c:pt idx="1">
                  <c:v>9.2382500000000006E-2</c:v>
                </c:pt>
                <c:pt idx="2">
                  <c:v>0.10313360000000001</c:v>
                </c:pt>
                <c:pt idx="3">
                  <c:v>0.15648509999999999</c:v>
                </c:pt>
                <c:pt idx="4">
                  <c:v>0.17327919999999999</c:v>
                </c:pt>
                <c:pt idx="5">
                  <c:v>8.4731100000000004E-2</c:v>
                </c:pt>
                <c:pt idx="6">
                  <c:v>0.1019215</c:v>
                </c:pt>
                <c:pt idx="7">
                  <c:v>0.11657099999999999</c:v>
                </c:pt>
                <c:pt idx="8">
                  <c:v>0.16431899999999999</c:v>
                </c:pt>
                <c:pt idx="9">
                  <c:v>0.18600449999999999</c:v>
                </c:pt>
                <c:pt idx="10">
                  <c:v>0.14239460000000001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6.1089900000000003E-2</c:v>
                </c:pt>
                <c:pt idx="1">
                  <c:v>5.9473699999999997E-2</c:v>
                </c:pt>
                <c:pt idx="2">
                  <c:v>3.7937800000000001E-2</c:v>
                </c:pt>
                <c:pt idx="3">
                  <c:v>7.2573299999999993E-2</c:v>
                </c:pt>
                <c:pt idx="4">
                  <c:v>7.39929E-2</c:v>
                </c:pt>
                <c:pt idx="5">
                  <c:v>8.9490299999999995E-2</c:v>
                </c:pt>
                <c:pt idx="6">
                  <c:v>6.4169299999999999E-2</c:v>
                </c:pt>
                <c:pt idx="7">
                  <c:v>9.5302499999999998E-2</c:v>
                </c:pt>
                <c:pt idx="8">
                  <c:v>0.1026958</c:v>
                </c:pt>
                <c:pt idx="9">
                  <c:v>9.9361900000000003E-2</c:v>
                </c:pt>
                <c:pt idx="10">
                  <c:v>8.4064100000000003E-2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0.89579759999999997</c:v>
                </c:pt>
                <c:pt idx="1">
                  <c:v>0.84467199999999998</c:v>
                </c:pt>
                <c:pt idx="2">
                  <c:v>0.88843309999999998</c:v>
                </c:pt>
                <c:pt idx="3">
                  <c:v>0.76420600000000005</c:v>
                </c:pt>
                <c:pt idx="4">
                  <c:v>0.80281369999999996</c:v>
                </c:pt>
                <c:pt idx="5">
                  <c:v>0.86412599999999995</c:v>
                </c:pt>
                <c:pt idx="6">
                  <c:v>0.83376609999999995</c:v>
                </c:pt>
                <c:pt idx="7">
                  <c:v>0.81504469999999996</c:v>
                </c:pt>
                <c:pt idx="8">
                  <c:v>0.74842200000000003</c:v>
                </c:pt>
                <c:pt idx="9">
                  <c:v>0.79212110000000002</c:v>
                </c:pt>
                <c:pt idx="10">
                  <c:v>0.83591899999999997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4.8918200000000002E-2</c:v>
                </c:pt>
                <c:pt idx="1">
                  <c:v>9.2669500000000002E-2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9.54232E-2</c:v>
                </c:pt>
                <c:pt idx="1">
                  <c:v>9.3243599999999996E-2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4.3832299999999998E-2</c:v>
                </c:pt>
                <c:pt idx="1">
                  <c:v>4.5477900000000002E-2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0.84746750000000004</c:v>
                </c:pt>
                <c:pt idx="1">
                  <c:v>0.77095239999999998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0.38758229999999999</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0.35381859999999998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0.18654280000000001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8.7644847000000006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4.6207900000000003E-2</c:v>
                </c:pt>
                <c:pt idx="1">
                  <c:v>0.1039491</c:v>
                </c:pt>
                <c:pt idx="2">
                  <c:v>0.1081794</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5.2992699999999997E-2</c:v>
                </c:pt>
                <c:pt idx="1">
                  <c:v>7.5347200000000003E-2</c:v>
                </c:pt>
                <c:pt idx="2">
                  <c:v>0.19399530000000001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3.93149E-2</c:v>
                </c:pt>
                <c:pt idx="1">
                  <c:v>6.5271599999999999E-2</c:v>
                </c:pt>
                <c:pt idx="2">
                  <c:v>0.22107979999999999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0.87416579999999999</c:v>
                </c:pt>
                <c:pt idx="1">
                  <c:v>0.84317569999999997</c:v>
                </c:pt>
                <c:pt idx="2">
                  <c:v>0.33126630000000001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7.0307999999999995E-2</c:v>
                </c:pt>
                <c:pt idx="1">
                  <c:v>0.1598821</c:v>
                </c:pt>
                <c:pt idx="2">
                  <c:v>0.10743750000000001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0.18146139999999999</c:v>
                </c:pt>
                <c:pt idx="1">
                  <c:v>0.1125207</c:v>
                </c:pt>
                <c:pt idx="2">
                  <c:v>0.1113995</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7.8656799999999999E-2</c:v>
                </c:pt>
                <c:pt idx="1">
                  <c:v>5.6370999999999997E-2</c:v>
                </c:pt>
                <c:pt idx="2">
                  <c:v>9.1658199999999995E-2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0.3462807</c:v>
                </c:pt>
                <c:pt idx="1">
                  <c:v>0.74712250000000002</c:v>
                </c:pt>
                <c:pt idx="2">
                  <c:v>0.62289050000000001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0.1483112</c:v>
                </c:pt>
                <c:pt idx="1">
                  <c:v>7.90487E-2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0.1183115</c:v>
                </c:pt>
                <c:pt idx="1">
                  <c:v>7.7777700000000005E-2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6.08934E-2</c:v>
                </c:pt>
                <c:pt idx="1">
                  <c:v>0.14667469999999999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0.36909340000000002</c:v>
                </c:pt>
                <c:pt idx="1">
                  <c:v>0.18728549999999999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7.2605000000000003E-2</c:v>
                </c:pt>
                <c:pt idx="1">
                  <c:v>0.1323869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0.11430410000000001</c:v>
                </c:pt>
                <c:pt idx="1">
                  <c:v>0.14907989999999999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7.2555099999999997E-2</c:v>
                </c:pt>
                <c:pt idx="1">
                  <c:v>0.136127</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0.5952615</c:v>
                </c:pt>
                <c:pt idx="1">
                  <c:v>0.46736630000000001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0.8356941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0.80156660000000002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0.77464789999999994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0.77108429999999994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0.80681820000000004</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0.81481479999999995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0.80285709999999999</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0.80288459999999995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0.9066265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0.91364900000000004</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0.88922159999999995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0.92151899999999998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8.0444699999999994E-2</c:v>
                </c:pt>
                <c:pt idx="1">
                  <c:v>0.21784629999999999</c:v>
                </c:pt>
                <c:pt idx="2">
                  <c:v>0.22223670000000001</c:v>
                </c:pt>
                <c:pt idx="3">
                  <c:v>0.28578550000000003</c:v>
                </c:pt>
                <c:pt idx="4">
                  <c:v>4.3736400000000002E-2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7.0323099999999999E-2</c:v>
                </c:pt>
                <c:pt idx="1">
                  <c:v>7.5455700000000001E-2</c:v>
                </c:pt>
                <c:pt idx="2">
                  <c:v>7.3870000000000005E-2</c:v>
                </c:pt>
                <c:pt idx="3">
                  <c:v>6.0568400000000001E-2</c:v>
                </c:pt>
                <c:pt idx="4">
                  <c:v>6.6218600000000002E-2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7.8874399999999997E-2</c:v>
                </c:pt>
                <c:pt idx="1">
                  <c:v>7.5273599999999996E-2</c:v>
                </c:pt>
                <c:pt idx="2">
                  <c:v>5.6310300000000001E-2</c:v>
                </c:pt>
                <c:pt idx="3">
                  <c:v>4.3638700000000002E-2</c:v>
                </c:pt>
                <c:pt idx="4">
                  <c:v>4.26985E-2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0.83326769999999994</c:v>
                </c:pt>
                <c:pt idx="1">
                  <c:v>0.74006260000000001</c:v>
                </c:pt>
                <c:pt idx="2">
                  <c:v>0.72139350000000002</c:v>
                </c:pt>
                <c:pt idx="3">
                  <c:v>0.83977930000000001</c:v>
                </c:pt>
                <c:pt idx="4">
                  <c:v>0.82501310000000005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0.63568769999999997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0.56666669999999997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0.54838710000000002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0.58730159999999998</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0.74111680000000002</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0.7512953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0.76213589999999998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0.75233640000000002</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0.75909090000000001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0.76034860000000004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0.74772729999999998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0.72978299999999996</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0.71100920000000001</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0.6971678</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0.7204545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0.74703560000000002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0.63571429999999995</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0.73103450000000003</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0.81472679999999997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0.8406709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0.91922009999999998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0.91666669999999995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0.93837539999999997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0.95683450000000003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0.74022350000000003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0.76963349999999997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0.76857140000000002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0.78657069999999996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0.95128939999999995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0.94886360000000003</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0.94857139999999995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0.95863750000000003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0.80294120000000002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0.82153849999999995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0.80120480000000005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0.83460559999999995</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0.88995219999999997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0.86041190000000001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0.87980769999999997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0.88139060000000002</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5.5739499999999997E-2</c:v>
                </c:pt>
                <c:pt idx="1">
                  <c:v>0.14657709999999999</c:v>
                </c:pt>
                <c:pt idx="2">
                  <c:v>0.2157319</c:v>
                </c:pt>
                <c:pt idx="3">
                  <c:v>0.12761929999999999</c:v>
                </c:pt>
                <c:pt idx="4">
                  <c:v>2.05814E-2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5.1687799999999999E-2</c:v>
                </c:pt>
                <c:pt idx="1">
                  <c:v>7.1476600000000001E-2</c:v>
                </c:pt>
                <c:pt idx="2">
                  <c:v>8.0349000000000004E-2</c:v>
                </c:pt>
                <c:pt idx="3">
                  <c:v>8.1668599999999994E-2</c:v>
                </c:pt>
                <c:pt idx="4">
                  <c:v>4.3462500000000001E-2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4.8335599999999999E-2</c:v>
                </c:pt>
                <c:pt idx="1">
                  <c:v>0.1300636</c:v>
                </c:pt>
                <c:pt idx="2">
                  <c:v>0.1124194</c:v>
                </c:pt>
                <c:pt idx="3">
                  <c:v>5.6910799999999998E-2</c:v>
                </c:pt>
                <c:pt idx="4">
                  <c:v>3.2468999999999998E-2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0.92027230000000004</c:v>
                </c:pt>
                <c:pt idx="1">
                  <c:v>0.79550589999999999</c:v>
                </c:pt>
                <c:pt idx="2">
                  <c:v>0.76301640000000004</c:v>
                </c:pt>
                <c:pt idx="3">
                  <c:v>0.78026980000000001</c:v>
                </c:pt>
                <c:pt idx="4">
                  <c:v>0.95267369999999996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0.78851170000000004</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0.81141439999999998</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0.81518990000000002</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0.83148560000000005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0.83333330000000005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0.82327589999999995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0.84282460000000003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0.85039370000000003</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0.703125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0.65048539999999999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0.66923080000000001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0.7017544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0.49586780000000003</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0.5176056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0.7042254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0.76533329999999999</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0.77897570000000005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0.81050230000000001</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0.77336450000000001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0.75054699999999996</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0.78714859999999998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0.80352639999999997</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0.81030440000000004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0.80397019999999997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0.79317700000000002</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0.74206349999999999</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0.65579710000000002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0.72862450000000001</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0.69927539999999999</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0.67517400000000005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0.67826090000000006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0.70842819999999995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0.71230159999999998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0.89915970000000001</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0.84615379999999996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0.90026249999999997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1.2896599999999999E-2</c:v>
                </c:pt>
                <c:pt idx="1">
                  <c:v>0.1315076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0.10991140000000001</c:v>
                </c:pt>
                <c:pt idx="1">
                  <c:v>0.1042136</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0.1155983</c:v>
                </c:pt>
                <c:pt idx="1">
                  <c:v>0.14387420000000001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0.72932759999999996</c:v>
                </c:pt>
                <c:pt idx="1">
                  <c:v>0.56863819999999998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0.95483870000000004</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0.96875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0.99418600000000001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0.97169810000000001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0.9052133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0.8920188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0.91363640000000002</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0.92366409999999999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0.66492150000000005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0.59259260000000002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0.53191489999999997</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0.74611400000000005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0.68393780000000004</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0.66137570000000001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0.70618559999999997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0.69948189999999999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0.61025640000000003</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0.6391753</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0.61538459999999995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0.50641029999999998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0.59872610000000004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0.65161290000000005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0.66060609999999997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0.78787879999999999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0.72820510000000005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0.71282049999999997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0.73366830000000005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0.89041099999999995</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0.85232070000000004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0.90557940000000003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0.89837400000000001</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0.70078739999999995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0.68148149999999996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0.72580650000000002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0.7731481</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0.88601039999999998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0.87368420000000002</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0.85561500000000001</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9.4762799999999994E-2</c:v>
                </c:pt>
                <c:pt idx="1">
                  <c:v>0.12620790000000001</c:v>
                </c:pt>
                <c:pt idx="2">
                  <c:v>8.9074399999999998E-2</c:v>
                </c:pt>
                <c:pt idx="3">
                  <c:v>0.14558280000000001</c:v>
                </c:pt>
                <c:pt idx="4">
                  <c:v>0.1828719</c:v>
                </c:pt>
                <c:pt idx="5">
                  <c:v>0.102897</c:v>
                </c:pt>
                <c:pt idx="6">
                  <c:v>4.3151000000000002E-2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0.1267789</c:v>
                </c:pt>
                <c:pt idx="1">
                  <c:v>0.14498359999999999</c:v>
                </c:pt>
                <c:pt idx="2">
                  <c:v>0.12852479999999999</c:v>
                </c:pt>
                <c:pt idx="3">
                  <c:v>0.123587</c:v>
                </c:pt>
                <c:pt idx="4">
                  <c:v>0.1406994</c:v>
                </c:pt>
                <c:pt idx="5">
                  <c:v>0.1103326</c:v>
                </c:pt>
                <c:pt idx="6">
                  <c:v>9.0968300000000002E-2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0.1142727</c:v>
                </c:pt>
                <c:pt idx="1">
                  <c:v>0.12352</c:v>
                </c:pt>
                <c:pt idx="2">
                  <c:v>0.18691169999999999</c:v>
                </c:pt>
                <c:pt idx="3">
                  <c:v>0.17045750000000001</c:v>
                </c:pt>
                <c:pt idx="4">
                  <c:v>0.15104329999999999</c:v>
                </c:pt>
                <c:pt idx="5">
                  <c:v>0.1017617</c:v>
                </c:pt>
                <c:pt idx="6">
                  <c:v>6.3853499999999994E-2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0.71995560000000003</c:v>
                </c:pt>
                <c:pt idx="1">
                  <c:v>0.66012369999999998</c:v>
                </c:pt>
                <c:pt idx="2">
                  <c:v>0.60256460000000001</c:v>
                </c:pt>
                <c:pt idx="3">
                  <c:v>0.69056759999999995</c:v>
                </c:pt>
                <c:pt idx="4">
                  <c:v>0.62490690000000004</c:v>
                </c:pt>
                <c:pt idx="5">
                  <c:v>0.8218377</c:v>
                </c:pt>
                <c:pt idx="6">
                  <c:v>0.83110340000000005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0.9035533</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0.81025639999999999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0.84693879999999999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0.84263960000000004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0.89772730000000001</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0.80346819999999997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0.81355929999999999</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0.8323353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0.84716159999999996</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0.86530609999999997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0.88461540000000005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0.74137929999999996</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0.75925929999999997</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0.81159420000000004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0.79220780000000002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0.78260870000000005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0.72499999999999998</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0.76237619999999995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0.87735850000000004</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0.84033610000000003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0.89041099999999995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0.8289474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0.82819379999999998</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0.84722220000000004</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0.65647060000000002</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0.70824050000000005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0.79905440000000005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0.84016389999999996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0.67924530000000005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0.79710139999999996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0.68831169999999997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0.74509800000000004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0.1035431</c:v>
                </c:pt>
                <c:pt idx="1">
                  <c:v>7.1842799999999998E-2</c:v>
                </c:pt>
                <c:pt idx="2">
                  <c:v>0.1681926</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5.3944800000000001E-2</c:v>
                </c:pt>
                <c:pt idx="1">
                  <c:v>9.2738899999999999E-2</c:v>
                </c:pt>
                <c:pt idx="2">
                  <c:v>0.1322624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4.9996800000000001E-2</c:v>
                </c:pt>
                <c:pt idx="1">
                  <c:v>0.1206569</c:v>
                </c:pt>
                <c:pt idx="2">
                  <c:v>0.14939730000000001</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0.88925739999999998</c:v>
                </c:pt>
                <c:pt idx="1">
                  <c:v>0.71218300000000001</c:v>
                </c:pt>
                <c:pt idx="2">
                  <c:v>0.7213157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0.8415842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0.81632649999999995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0.74146339999999999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0.83796300000000001</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0.50299400000000005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0.49709300000000001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0.44475920000000002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0.53350520000000001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0.5699746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0.55501219999999996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0.57033250000000002</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0.60792950000000001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0.84175080000000002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0.80994149999999998</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0.81493510000000002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0.62628870000000003</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0.62411349999999999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0.6437659</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0.64253389999999999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0.75060530000000003</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0.71557559999999998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0.69193150000000003</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0.7133891</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0.2395833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0.26923079999999999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0.26666669999999998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0.33653850000000002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0.16705880000000001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0.18284420000000001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0.1933174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0.18947369999999999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0.3558559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0.37238490000000002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0.39271260000000002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0.3728223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9.5708399999999999E-2</c:v>
                </c:pt>
                <c:pt idx="1">
                  <c:v>6.5304100000000004E-2</c:v>
                </c:pt>
                <c:pt idx="2">
                  <c:v>7.1258699999999994E-2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9.8641699999999999E-2</c:v>
                </c:pt>
                <c:pt idx="1">
                  <c:v>5.8187000000000003E-2</c:v>
                </c:pt>
                <c:pt idx="2">
                  <c:v>2.5049600000000002E-2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0.1170551</c:v>
                </c:pt>
                <c:pt idx="1">
                  <c:v>3.2419799999999999E-2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0.69879409999999997</c:v>
                </c:pt>
                <c:pt idx="1">
                  <c:v>0.92616540000000003</c:v>
                </c:pt>
                <c:pt idx="2">
                  <c:v>0.97287610000000002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0.51612899999999995</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0.44808740000000002</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0.50458720000000001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0.46039600000000003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0.52901019999999999</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0.50830560000000002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0.56999999999999995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0.58953169999999999</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0.44081629999999999</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0.33090910000000001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0.29707109999999998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0.3260073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0.84897029999999996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0.84061140000000001</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0.83294659999999998</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0.8450704</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0.88433729999999999</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0.86078889999999997</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0.87789470000000003</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0.5571429</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0.56557380000000002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0.4912281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0.61246610000000001</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0.74285710000000005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0.68932040000000006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0.71739129999999995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0.74193549999999997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8.6744731000000002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8.6794581999999991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8.7021277000000001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8.7704918000000003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0.150813</c:v>
                </c:pt>
                <c:pt idx="1">
                  <c:v>4.9104299999999997E-2</c:v>
                </c:pt>
                <c:pt idx="2">
                  <c:v>0.1117595</c:v>
                </c:pt>
                <c:pt idx="3">
                  <c:v>0.122401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7.4698700000000007E-2</c:v>
                </c:pt>
                <c:pt idx="1">
                  <c:v>7.5901700000000002E-2</c:v>
                </c:pt>
                <c:pt idx="2">
                  <c:v>6.9777500000000006E-2</c:v>
                </c:pt>
                <c:pt idx="3">
                  <c:v>0.1193621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6.65018E-2</c:v>
                </c:pt>
                <c:pt idx="1">
                  <c:v>6.5625000000000003E-2</c:v>
                </c:pt>
                <c:pt idx="2">
                  <c:v>4.11913E-2</c:v>
                </c:pt>
                <c:pt idx="3">
                  <c:v>0.18082970000000001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0.79309580000000002</c:v>
                </c:pt>
                <c:pt idx="1">
                  <c:v>0.7843348</c:v>
                </c:pt>
                <c:pt idx="2">
                  <c:v>0.81048140000000002</c:v>
                </c:pt>
                <c:pt idx="3">
                  <c:v>0.51270709999999997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0.20586740000000001</c:v>
                </c:pt>
                <c:pt idx="1">
                  <c:v>0.13818469999999999</c:v>
                </c:pt>
                <c:pt idx="2">
                  <c:v>0.11899800000000001</c:v>
                </c:pt>
                <c:pt idx="3">
                  <c:v>6.0239099999999997E-2</c:v>
                </c:pt>
                <c:pt idx="4">
                  <c:v>6.6285800000000006E-2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8.14883E-2</c:v>
                </c:pt>
                <c:pt idx="1">
                  <c:v>0.1036284</c:v>
                </c:pt>
                <c:pt idx="2">
                  <c:v>6.9447800000000004E-2</c:v>
                </c:pt>
                <c:pt idx="3">
                  <c:v>0.1102993</c:v>
                </c:pt>
                <c:pt idx="4">
                  <c:v>0.1198468</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0.10134319999999999</c:v>
                </c:pt>
                <c:pt idx="1">
                  <c:v>7.6362799999999995E-2</c:v>
                </c:pt>
                <c:pt idx="2">
                  <c:v>5.1743600000000001E-2</c:v>
                </c:pt>
                <c:pt idx="3">
                  <c:v>0.1211088</c:v>
                </c:pt>
                <c:pt idx="4">
                  <c:v>0.1102209</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0.70867550000000001</c:v>
                </c:pt>
                <c:pt idx="1">
                  <c:v>0.64519890000000002</c:v>
                </c:pt>
                <c:pt idx="2">
                  <c:v>0.85198289999999999</c:v>
                </c:pt>
                <c:pt idx="3">
                  <c:v>0.6000529</c:v>
                </c:pt>
                <c:pt idx="4">
                  <c:v>0.5248642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Medway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3229045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511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1025627"/>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126177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528204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2393858"/>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906664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928961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5879220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4001528"/>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626915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97865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429174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787146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253343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977138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06881422"/>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413714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0650418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4701529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94972552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52926999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93049257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234059929"/>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292923650"/>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103111303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91406784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9084416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83684163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581633338"/>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088001829"/>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60860691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116950607"/>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846606426"/>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44887905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91581021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648376452"/>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60362416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27292571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45894420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109418026"/>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05375304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541744728"/>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46413799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791403439"/>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70108994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120275359"/>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97387676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95363405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045785784"/>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64960678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995709288"/>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79553647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936148832"/>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44982941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630368875"/>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743182936"/>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70174156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62422775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166483076"/>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88278888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1564985937"/>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516341976"/>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879175877"/>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03241113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816089" y="622300"/>
            <a:ext cx="246253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Medway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540025"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Medway NHS Foundation Trust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51969336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910640253"/>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655715780"/>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98723397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499806991"/>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0931244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690031568"/>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146536273"/>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664637478"/>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629028845"/>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26695017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384859555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83299460"/>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400949284"/>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05192778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608696746"/>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545251915"/>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13370987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70434396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972495384"/>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393843592"/>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3694157598"/>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803311141"/>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40474841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90820776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67343556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4323280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82763800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11395870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25720965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54365484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3609534568"/>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448120982"/>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Q02. Patient only spoke to primary care professional once or twice before cancer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Q06. Diagnostic test staff appeared to completely have all the information they needed about the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Q45. Patient was always offered practical advice on dealing with any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19%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Q56. The whole care team worked well together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89861118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82274469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09268762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43725923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799208641"/>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515991054"/>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29856386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44182726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9025956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25034412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1087429622"/>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76776892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59659636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58014007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768429902"/>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89968116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64979438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601642341"/>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8485492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880997925"/>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624312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877686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176197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3529621"/>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9363844"/>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3270367"/>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247084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675076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10930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647826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252856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230619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406777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452136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9504605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642792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502044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300027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393849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46917188"/>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087715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184473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632076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608326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1479765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0008718"/>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53290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1246434"/>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908375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5644608"/>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2141002"/>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38035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79352886"/>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054814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02375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176033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688478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01686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659342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546560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7460751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8175900"/>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244127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377330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206511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7400609"/>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173013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9396787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354904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64475043"/>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5668914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2556860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4232834"/>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64614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112772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36235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91633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960445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157985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096674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4914939"/>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89094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429255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114278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858307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8850253"/>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647842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226477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8255990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7993527"/>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3254872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3655050"/>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38238"/>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589457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11951321"/>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690674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585501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0074558"/>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594305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554250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976550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3707289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007122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298333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9106676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9527721"/>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3968146"/>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534659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6439796"/>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978349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700537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519724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88497499"/>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6473436"/>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2632649"/>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6301414"/>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06086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986019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903585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421551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3243704"/>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012720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4502150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710038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2721139"/>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053491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042706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49055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71188500"/>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268892"/>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926059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5177643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22070434"/>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7171836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077486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253339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677823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769213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322239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504911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3489690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075650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511</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1,126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45</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169662600"/>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095865608"/>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878661379"/>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511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816089" y="622300"/>
            <a:ext cx="2462534" cy="276999"/>
          </a:xfrm>
          <a:prstGeom prst="rect">
            <a:avLst/>
          </a:prstGeom>
          <a:noFill/>
        </p:spPr>
        <p:txBody>
          <a:bodyPr wrap="none" rtlCol="0">
            <a:spAutoFit/>
          </a:bodyPr>
          <a:lstStyle/>
          <a:p>
            <a:pPr algn="r"/>
            <a:r>
              <a:rPr lang="fr-FR" sz="1200" b="1">
                <a:solidFill>
                  <a:srgbClr val="336E9F"/>
                </a:solidFill>
                <a:latin typeface="Arial"/>
                <a:cs typeface="Arial"/>
              </a:rPr>
              <a:t>Medway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17916</TotalTime>
  <Words>22820</Words>
  <Application>Microsoft Office PowerPoint</Application>
  <PresentationFormat>Custom</PresentationFormat>
  <Paragraphs>5989</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2025-07-16T17:43:30Z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