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50"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9.5319200000000007E-2</c:v>
                </c:pt>
                <c:pt idx="1">
                  <c:v>6.6942600000000005E-2</c:v>
                </c:pt>
                <c:pt idx="2">
                  <c:v>6.4476900000000004E-2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5.4904500000000002E-2</c:v>
                </c:pt>
                <c:pt idx="1">
                  <c:v>8.0290600000000004E-2</c:v>
                </c:pt>
                <c:pt idx="2">
                  <c:v>2.9522099999999999E-2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5.7917900000000001E-2</c:v>
                </c:pt>
                <c:pt idx="1">
                  <c:v>0.1136057</c:v>
                </c:pt>
                <c:pt idx="2">
                  <c:v>2.8083199999999999E-2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0.91805590000000004</c:v>
                </c:pt>
                <c:pt idx="1">
                  <c:v>0.88610599999999995</c:v>
                </c:pt>
                <c:pt idx="2">
                  <c:v>0.97109860000000003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6.8549700000000005E-2</c:v>
                </c:pt>
                <c:pt idx="1">
                  <c:v>8.6743700000000007E-2</c:v>
                </c:pt>
                <c:pt idx="2">
                  <c:v>5.3615799999999998E-2</c:v>
                </c:pt>
                <c:pt idx="3">
                  <c:v>0.192991</c:v>
                </c:pt>
                <c:pt idx="4">
                  <c:v>0.14306369999999999</c:v>
                </c:pt>
                <c:pt idx="5">
                  <c:v>0.17010990000000001</c:v>
                </c:pt>
                <c:pt idx="6">
                  <c:v>9.2910999999999994E-2</c:v>
                </c:pt>
                <c:pt idx="7">
                  <c:v>8.5882E-2</c:v>
                </c:pt>
                <c:pt idx="8">
                  <c:v>0.1431963</c:v>
                </c:pt>
                <c:pt idx="9">
                  <c:v>0.1217881</c:v>
                </c:pt>
                <c:pt idx="10">
                  <c:v>0.1329948</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4.8837899999999997E-2</c:v>
                </c:pt>
                <c:pt idx="1">
                  <c:v>7.5781699999999994E-2</c:v>
                </c:pt>
                <c:pt idx="2">
                  <c:v>8.0777100000000004E-2</c:v>
                </c:pt>
                <c:pt idx="3">
                  <c:v>0.1580579</c:v>
                </c:pt>
                <c:pt idx="4">
                  <c:v>0.11791740000000001</c:v>
                </c:pt>
                <c:pt idx="5">
                  <c:v>5.5944500000000001E-2</c:v>
                </c:pt>
                <c:pt idx="6">
                  <c:v>8.36065E-2</c:v>
                </c:pt>
                <c:pt idx="7">
                  <c:v>9.1041800000000006E-2</c:v>
                </c:pt>
                <c:pt idx="8">
                  <c:v>0.1693761</c:v>
                </c:pt>
                <c:pt idx="9">
                  <c:v>0.12573599999999999</c:v>
                </c:pt>
                <c:pt idx="10">
                  <c:v>0.13490579999999999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7.3873900000000006E-2</c:v>
                </c:pt>
                <c:pt idx="1">
                  <c:v>6.7774200000000007E-2</c:v>
                </c:pt>
                <c:pt idx="2">
                  <c:v>4.9116100000000003E-2</c:v>
                </c:pt>
                <c:pt idx="3">
                  <c:v>7.1787000000000004E-2</c:v>
                </c:pt>
                <c:pt idx="4">
                  <c:v>0.10167379999999999</c:v>
                </c:pt>
                <c:pt idx="5">
                  <c:v>0.10388360000000001</c:v>
                </c:pt>
                <c:pt idx="6">
                  <c:v>7.3326799999999998E-2</c:v>
                </c:pt>
                <c:pt idx="7">
                  <c:v>0.1080671</c:v>
                </c:pt>
                <c:pt idx="8">
                  <c:v>0.1001673</c:v>
                </c:pt>
                <c:pt idx="9">
                  <c:v>0.1294961</c:v>
                </c:pt>
                <c:pt idx="10">
                  <c:v>8.7808499999999998E-2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0.93358300000000005</c:v>
                </c:pt>
                <c:pt idx="1">
                  <c:v>0.88595429999999997</c:v>
                </c:pt>
                <c:pt idx="2">
                  <c:v>0.91620769999999996</c:v>
                </c:pt>
                <c:pt idx="3">
                  <c:v>0.87859600000000004</c:v>
                </c:pt>
                <c:pt idx="4">
                  <c:v>0.84172619999999998</c:v>
                </c:pt>
                <c:pt idx="5">
                  <c:v>0.89156250000000004</c:v>
                </c:pt>
                <c:pt idx="6">
                  <c:v>0.84512739999999997</c:v>
                </c:pt>
                <c:pt idx="7">
                  <c:v>0.89867790000000003</c:v>
                </c:pt>
                <c:pt idx="8">
                  <c:v>0.85318039999999995</c:v>
                </c:pt>
                <c:pt idx="9">
                  <c:v>0.82168220000000003</c:v>
                </c:pt>
                <c:pt idx="10">
                  <c:v>0.76073710000000005</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6.5666100000000005E-2</c:v>
                </c:pt>
                <c:pt idx="1">
                  <c:v>9.9269499999999997E-2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6.1927500000000003E-2</c:v>
                </c:pt>
                <c:pt idx="1">
                  <c:v>8.0043699999999995E-2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6.0580200000000001E-2</c:v>
                </c:pt>
                <c:pt idx="1">
                  <c:v>5.2077900000000003E-2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0.87988739999999999</c:v>
                </c:pt>
                <c:pt idx="1">
                  <c:v>0.82307830000000004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0.40520529999999999</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0.31857269999999999</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0.20416570000000001</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9.0146119999999996</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5.2401299999999998E-2</c:v>
                </c:pt>
                <c:pt idx="1">
                  <c:v>0.10870489999999999</c:v>
                </c:pt>
                <c:pt idx="2">
                  <c:v>0.116622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4.0605799999999997E-2</c:v>
                </c:pt>
                <c:pt idx="1">
                  <c:v>6.5835500000000005E-2</c:v>
                </c:pt>
                <c:pt idx="2">
                  <c:v>0.17710999999999999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4.5508399999999997E-2</c:v>
                </c:pt>
                <c:pt idx="1">
                  <c:v>7.0027400000000004E-2</c:v>
                </c:pt>
                <c:pt idx="2">
                  <c:v>0.22952239999999999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0.91988809999999999</c:v>
                </c:pt>
                <c:pt idx="1">
                  <c:v>0.91707879999999997</c:v>
                </c:pt>
                <c:pt idx="2">
                  <c:v>0.52790700000000002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0.1026358</c:v>
                </c:pt>
                <c:pt idx="1">
                  <c:v>0.17482130000000001</c:v>
                </c:pt>
                <c:pt idx="2">
                  <c:v>0.11772249999999999</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0.1168057</c:v>
                </c:pt>
                <c:pt idx="1">
                  <c:v>8.2642400000000005E-2</c:v>
                </c:pt>
                <c:pt idx="2">
                  <c:v>9.0829599999999996E-2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0.1109846</c:v>
                </c:pt>
                <c:pt idx="1">
                  <c:v>7.1310200000000004E-2</c:v>
                </c:pt>
                <c:pt idx="2">
                  <c:v>0.1019432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0.37130540000000001</c:v>
                </c:pt>
                <c:pt idx="1">
                  <c:v>0.80663229999999997</c:v>
                </c:pt>
                <c:pt idx="2">
                  <c:v>0.64137230000000001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0.16137860000000001</c:v>
                </c:pt>
                <c:pt idx="1">
                  <c:v>8.7618399999999999E-2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9.2176800000000003E-2</c:v>
                </c:pt>
                <c:pt idx="1">
                  <c:v>6.0638200000000003E-2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7.3960799999999993E-2</c:v>
                </c:pt>
                <c:pt idx="1">
                  <c:v>0.1552444</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0.46136660000000002</c:v>
                </c:pt>
                <c:pt idx="1">
                  <c:v>0.252523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8.2433300000000001E-2</c:v>
                </c:pt>
                <c:pt idx="1">
                  <c:v>0.1489664</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9.4647499999999996E-2</c:v>
                </c:pt>
                <c:pt idx="1">
                  <c:v>0.1159211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8.2383499999999998E-2</c:v>
                </c:pt>
                <c:pt idx="1">
                  <c:v>0.1527065</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0.68917079999999997</c:v>
                </c:pt>
                <c:pt idx="1">
                  <c:v>0.5545831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0.81492540000000002</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0.77846150000000003</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0.76910829999999997</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0.77762620000000005</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0.83209509999999998</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0.85339509999999996</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0.79559749999999996</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0.80821920000000003</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0.91732910000000001</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0.91666669999999995</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0.94136810000000004</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0.92592589999999997</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8.7968699999999997E-2</c:v>
                </c:pt>
                <c:pt idx="1">
                  <c:v>0.2263271</c:v>
                </c:pt>
                <c:pt idx="2">
                  <c:v>0.23040659999999999</c:v>
                </c:pt>
                <c:pt idx="3">
                  <c:v>0.29254669999999999</c:v>
                </c:pt>
                <c:pt idx="4">
                  <c:v>5.12221E-2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5.5275199999999997E-2</c:v>
                </c:pt>
                <c:pt idx="1">
                  <c:v>5.8493999999999997E-2</c:v>
                </c:pt>
                <c:pt idx="2">
                  <c:v>5.7530299999999999E-2</c:v>
                </c:pt>
                <c:pt idx="3">
                  <c:v>4.7045900000000002E-2</c:v>
                </c:pt>
                <c:pt idx="4">
                  <c:v>5.1247300000000003E-2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8.6398299999999997E-2</c:v>
                </c:pt>
                <c:pt idx="1">
                  <c:v>8.3754499999999996E-2</c:v>
                </c:pt>
                <c:pt idx="2">
                  <c:v>6.4480099999999999E-2</c:v>
                </c:pt>
                <c:pt idx="3">
                  <c:v>5.04E-2</c:v>
                </c:pt>
                <c:pt idx="4">
                  <c:v>5.0184100000000002E-2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0.8733805</c:v>
                </c:pt>
                <c:pt idx="1">
                  <c:v>0.76541579999999998</c:v>
                </c:pt>
                <c:pt idx="2">
                  <c:v>0.81094650000000001</c:v>
                </c:pt>
                <c:pt idx="3">
                  <c:v>0.87038040000000005</c:v>
                </c:pt>
                <c:pt idx="4">
                  <c:v>0.86731179999999997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0.625</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0.64733180000000001</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0.63703699999999996</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0.6058559</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0.77477479999999999</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0.77811549999999996</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0.76897689999999996</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0.70857139999999996</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0.7887324</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0.78815789999999997</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0.79785810000000001</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0.80188680000000001</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0.76410259999999997</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0.76121369999999999</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0.76933510000000005</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0.76603330000000003</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0.74867019999999995</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0.79027780000000003</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0.86182340000000002</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0.87623759999999995</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0.94970410000000005</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0.95398769999999999</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0.94992180000000004</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0.95776570000000005</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0.80530970000000002</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0.80487799999999998</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0.81064159999999996</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0.82176870000000002</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0.95751140000000001</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0.94938650000000002</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0.96019109999999996</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0.97233749999999997</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0.87284139999999999</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0.84603170000000005</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0.84576269999999998</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0.89739880000000005</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0.92647060000000003</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0.93023259999999997</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0.92786420000000003</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0.92515340000000001</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6.21974E-2</c:v>
                </c:pt>
                <c:pt idx="1">
                  <c:v>0.1553368</c:v>
                </c:pt>
                <c:pt idx="2">
                  <c:v>0.2256775</c:v>
                </c:pt>
                <c:pt idx="3">
                  <c:v>0.13672819999999999</c:v>
                </c:pt>
                <c:pt idx="4">
                  <c:v>2.5933000000000001E-2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3.8772000000000001E-2</c:v>
                </c:pt>
                <c:pt idx="1">
                  <c:v>5.3957199999999997E-2</c:v>
                </c:pt>
                <c:pt idx="2">
                  <c:v>6.0457799999999999E-2</c:v>
                </c:pt>
                <c:pt idx="3">
                  <c:v>6.3450800000000002E-2</c:v>
                </c:pt>
                <c:pt idx="4">
                  <c:v>3.2759299999999998E-2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5.4793500000000002E-2</c:v>
                </c:pt>
                <c:pt idx="1">
                  <c:v>0.13882330000000001</c:v>
                </c:pt>
                <c:pt idx="2">
                  <c:v>0.122365</c:v>
                </c:pt>
                <c:pt idx="3">
                  <c:v>6.6019700000000001E-2</c:v>
                </c:pt>
                <c:pt idx="4">
                  <c:v>3.7820600000000003E-2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0.92681650000000004</c:v>
                </c:pt>
                <c:pt idx="1">
                  <c:v>0.82141580000000003</c:v>
                </c:pt>
                <c:pt idx="2">
                  <c:v>0.77795789999999998</c:v>
                </c:pt>
                <c:pt idx="3">
                  <c:v>0.82998419999999995</c:v>
                </c:pt>
                <c:pt idx="4">
                  <c:v>0.96111060000000004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0.85072460000000005</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0.8669656</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0.86274510000000004</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0.86454180000000003</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0.86743890000000001</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0.85695540000000003</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0.88092020000000004</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0.86698339999999996</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0.72245470000000001</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0.75877190000000005</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0.73542600000000002</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0.7707254</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0.63291140000000001</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0.66108789999999995</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0.75419849999999999</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0.80503139999999995</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0.87147339999999995</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0.81355929999999999</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0.81986749999999997</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0.86602210000000002</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0.85424129999999998</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0.82655829999999997</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0.83286910000000003</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0.85094069999999999</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0.86658349999999995</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0.74603169999999996</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0.74463009999999996</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0.77403849999999996</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0.77629060000000005</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0.76485789999999998</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0.77410829999999997</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0.76933700000000005</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0.81055160000000004</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0.89877300000000004</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0.91352199999999995</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0.92443730000000002</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0.9299191</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2.4880300000000001E-2</c:v>
                </c:pt>
                <c:pt idx="1">
                  <c:v>0.13961580000000001</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8.5944000000000007E-2</c:v>
                </c:pt>
                <c:pt idx="1">
                  <c:v>8.7997199999999998E-2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0.127582</c:v>
                </c:pt>
                <c:pt idx="1">
                  <c:v>0.15198239999999999</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0.75080239999999998</c:v>
                </c:pt>
                <c:pt idx="1">
                  <c:v>0.65835719999999998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0.98607239999999996</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0.98805969999999999</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0.99099099999999996</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0.99758449999999999</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0.93563220000000002</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0.93632079999999995</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0.95098039999999995</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0.66581630000000003</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0.60552760000000005</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0.66022099999999995</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0.65986389999999995</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0.73479320000000004</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0.6472019</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0.71849870000000005</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0.73942090000000005</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0.73891629999999997</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0.71707319999999997</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0.67810029999999999</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0.72098209999999996</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0.65714289999999997</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0.66153850000000003</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0.71903320000000004</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0.75810469999999996</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0.81159420000000004</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0.76626510000000003</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0.75452200000000003</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0.79039300000000001</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0.88543689999999997</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0.91518739999999998</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0.90064789999999995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0.93520139999999996</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0.79939669999999996</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0.79032259999999999</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0.79207919999999998</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0.82548480000000002</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0.90726819999999997</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0.89081889999999997</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0.88617889999999999</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0.88288290000000003</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0.1117543</c:v>
                </c:pt>
                <c:pt idx="1">
                  <c:v>0.1494566</c:v>
                </c:pt>
                <c:pt idx="2">
                  <c:v>0.1100651</c:v>
                </c:pt>
                <c:pt idx="3">
                  <c:v>0.1667582</c:v>
                </c:pt>
                <c:pt idx="4">
                  <c:v>0.2053749</c:v>
                </c:pt>
                <c:pt idx="5">
                  <c:v>0.1233596</c:v>
                </c:pt>
                <c:pt idx="6">
                  <c:v>5.8706399999999999E-2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9.2795799999999998E-2</c:v>
                </c:pt>
                <c:pt idx="1">
                  <c:v>9.8486299999999999E-2</c:v>
                </c:pt>
                <c:pt idx="2">
                  <c:v>8.6543499999999995E-2</c:v>
                </c:pt>
                <c:pt idx="3">
                  <c:v>8.1236299999999997E-2</c:v>
                </c:pt>
                <c:pt idx="4">
                  <c:v>9.5693299999999995E-2</c:v>
                </c:pt>
                <c:pt idx="5">
                  <c:v>6.9407399999999994E-2</c:v>
                </c:pt>
                <c:pt idx="6">
                  <c:v>5.9857300000000002E-2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0.1312643</c:v>
                </c:pt>
                <c:pt idx="1">
                  <c:v>0.1467687</c:v>
                </c:pt>
                <c:pt idx="2">
                  <c:v>0.20790239999999999</c:v>
                </c:pt>
                <c:pt idx="3">
                  <c:v>0.19163279999999999</c:v>
                </c:pt>
                <c:pt idx="4">
                  <c:v>0.17354629999999999</c:v>
                </c:pt>
                <c:pt idx="5">
                  <c:v>0.12222429999999999</c:v>
                </c:pt>
                <c:pt idx="6">
                  <c:v>7.9408999999999993E-2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0.78986920000000005</c:v>
                </c:pt>
                <c:pt idx="1">
                  <c:v>0.74490449999999997</c:v>
                </c:pt>
                <c:pt idx="2">
                  <c:v>0.72136670000000003</c:v>
                </c:pt>
                <c:pt idx="3">
                  <c:v>0.72901400000000005</c:v>
                </c:pt>
                <c:pt idx="4">
                  <c:v>0.65615679999999998</c:v>
                </c:pt>
                <c:pt idx="5">
                  <c:v>0.85959090000000005</c:v>
                </c:pt>
                <c:pt idx="6">
                  <c:v>0.8902331</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0.86829270000000003</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0.85436889999999999</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0.85826769999999997</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0.89450549999999995</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0.88088639999999996</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0.84759359999999995</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0.81341110000000005</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0.8601896</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0.87858720000000001</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0.89323839999999999</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0.76388889999999998</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0.89830509999999997</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0.90243899999999999</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0.85906039999999995</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0.79120880000000005</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0.78787879999999999</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0.79761899999999997</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0.86868690000000004</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0.90909090000000004</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0.87906980000000001</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0.91341989999999995</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0.92016810000000004</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0.87419349999999996</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0.86068109999999998</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0.8975265</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0.89096569999999997</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0.73377479999999995</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0.75546449999999998</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0.7091691</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0.74785800000000002</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0.86419749999999995</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0.83443710000000004</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0.73809519999999995</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0.84375</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0.1089851</c:v>
                </c:pt>
                <c:pt idx="1">
                  <c:v>7.7909199999999998E-2</c:v>
                </c:pt>
                <c:pt idx="2">
                  <c:v>0.1791268</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4.3060800000000003E-2</c:v>
                </c:pt>
                <c:pt idx="1">
                  <c:v>8.0605999999999997E-2</c:v>
                </c:pt>
                <c:pt idx="2">
                  <c:v>0.1103939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5.5438800000000003E-2</c:v>
                </c:pt>
                <c:pt idx="1">
                  <c:v>0.12672330000000001</c:v>
                </c:pt>
                <c:pt idx="2">
                  <c:v>0.16033149999999999</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0.93015990000000004</c:v>
                </c:pt>
                <c:pt idx="1">
                  <c:v>0.80240849999999997</c:v>
                </c:pt>
                <c:pt idx="2">
                  <c:v>0.74507179999999995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0.86086960000000001</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0.90456429999999999</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0.83687940000000005</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0.85358259999999997</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0.58016529999999999</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0.56574389999999997</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0.60664340000000005</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0.62272729999999998</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0.64139939999999995</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0.63541669999999995</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0.67496109999999998</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0.67837840000000005</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0.84070800000000001</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0.87160939999999998</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0.86956520000000004</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0.90513220000000005</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0.70869570000000004</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0.70728080000000004</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0.713615</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0.751004</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0.74485599999999996</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0.76190480000000005</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0.76382660000000002</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0.78507079999999996</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0.37440760000000001</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0.374359</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0.37368420000000002</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0.36254979999999998</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0.20273969999999999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0.20396600000000001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0.23478260000000001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0.25529269999999998</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0.42669580000000001</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0.4457547</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0.45771139999999999</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0.44877050000000002</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0.10313650000000001</c:v>
                </c:pt>
                <c:pt idx="1">
                  <c:v>7.3544999999999999E-2</c:v>
                </c:pt>
                <c:pt idx="2">
                  <c:v>7.5252799999999995E-2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8.3785499999999999E-2</c:v>
                </c:pt>
                <c:pt idx="1">
                  <c:v>4.1705300000000001E-2</c:v>
                </c:pt>
                <c:pt idx="2">
                  <c:v>2.00994E-2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0.1244832</c:v>
                </c:pt>
                <c:pt idx="1">
                  <c:v>4.0660599999999998E-2</c:v>
                </c:pt>
                <c:pt idx="2">
                  <c:v>9.5600000000000004E-4</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0.76780809999999999</c:v>
                </c:pt>
                <c:pt idx="1">
                  <c:v>0.94665730000000003</c:v>
                </c:pt>
                <c:pt idx="2">
                  <c:v>0.99744849999999996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0.56880730000000002</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0.51465799999999995</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0.56953640000000005</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0.56233420000000001</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0.63619049999999999</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0.61244980000000004</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0.66602320000000004</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0.70096460000000005</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0.58333330000000005</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0.59748429999999997</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0.64429530000000002</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0.56161620000000001</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0.88903390000000004</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0.8607764</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0.87656029999999996</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0.92400479999999996</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0.90835580000000005</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0.88391609999999998</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0.89383069999999998</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0.92212609999999995</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0.63252030000000004</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0.60199000000000003</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0.64210529999999999</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0.6499239</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0.78975740000000005</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0.79674800000000001</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0.80952380000000002</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0.79912660000000002</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8.8833780000000004</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8.8899586999999993</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8.9573257000000002</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9.0479114999999997</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0.15792329999999999</c:v>
                </c:pt>
                <c:pt idx="1">
                  <c:v>5.62642E-2</c:v>
                </c:pt>
                <c:pt idx="2">
                  <c:v>0.1194383</c:v>
                </c:pt>
                <c:pt idx="3">
                  <c:v>0.13496030000000001</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6.04781E-2</c:v>
                </c:pt>
                <c:pt idx="1">
                  <c:v>6.1581799999999999E-2</c:v>
                </c:pt>
                <c:pt idx="2">
                  <c:v>5.4420000000000003E-2</c:v>
                </c:pt>
                <c:pt idx="3">
                  <c:v>9.4243499999999994E-2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7.36121E-2</c:v>
                </c:pt>
                <c:pt idx="1">
                  <c:v>7.2785000000000002E-2</c:v>
                </c:pt>
                <c:pt idx="2">
                  <c:v>4.88701E-2</c:v>
                </c:pt>
                <c:pt idx="3">
                  <c:v>0.19338900000000001</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0.86784950000000005</c:v>
                </c:pt>
                <c:pt idx="1">
                  <c:v>0.85273940000000004</c:v>
                </c:pt>
                <c:pt idx="2">
                  <c:v>0.87434219999999996</c:v>
                </c:pt>
                <c:pt idx="3">
                  <c:v>0.64215659999999997</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0.21382480000000001</c:v>
                </c:pt>
                <c:pt idx="1">
                  <c:v>0.1458159</c:v>
                </c:pt>
                <c:pt idx="2">
                  <c:v>0.1266775</c:v>
                </c:pt>
                <c:pt idx="3">
                  <c:v>6.7818400000000001E-2</c:v>
                </c:pt>
                <c:pt idx="4">
                  <c:v>7.5380299999999997E-2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6.5573599999999996E-2</c:v>
                </c:pt>
                <c:pt idx="1">
                  <c:v>8.8366200000000006E-2</c:v>
                </c:pt>
                <c:pt idx="2">
                  <c:v>5.4088900000000002E-2</c:v>
                </c:pt>
                <c:pt idx="3">
                  <c:v>9.5140699999999995E-2</c:v>
                </c:pt>
                <c:pt idx="4">
                  <c:v>0.1016577</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0.1093006</c:v>
                </c:pt>
                <c:pt idx="1">
                  <c:v>8.3993899999999996E-2</c:v>
                </c:pt>
                <c:pt idx="2">
                  <c:v>5.94231E-2</c:v>
                </c:pt>
                <c:pt idx="3">
                  <c:v>0.1286881</c:v>
                </c:pt>
                <c:pt idx="4">
                  <c:v>0.1193155</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0.78840250000000001</c:v>
                </c:pt>
                <c:pt idx="1">
                  <c:v>0.73891969999999996</c:v>
                </c:pt>
                <c:pt idx="2">
                  <c:v>0.90254599999999996</c:v>
                </c:pt>
                <c:pt idx="3">
                  <c:v>0.68038299999999996</c:v>
                </c:pt>
                <c:pt idx="4">
                  <c:v>0.61917549999999999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Manchester University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2252175910"/>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706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851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36245372"/>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41797242"/>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4187130"/>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8525981"/>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1870064"/>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21264284"/>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6559714"/>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85234268"/>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2416398"/>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61682912"/>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61490917"/>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07562915"/>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73973570"/>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79600879"/>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31600792"/>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63933663"/>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1716541862"/>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442496621"/>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603487784"/>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566288644"/>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337196388"/>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840997438"/>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955947120"/>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1202650508"/>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574145712"/>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93%</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4092997530"/>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79%</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68%</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62%</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4075248146"/>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69%</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387590600"/>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243670877"/>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735434397"/>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154891850"/>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711236954"/>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318235411"/>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721715232"/>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3218399476"/>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3977226894"/>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869597957"/>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886557710"/>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10228153"/>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248442709"/>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830515806"/>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4214258493"/>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3169511093"/>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4066303653"/>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919136265"/>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3386404792"/>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875755321"/>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642156279"/>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4284199951"/>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522902434"/>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779478308"/>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221743520"/>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495520433"/>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2807917913"/>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514753590"/>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063519989"/>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512006942"/>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163540643"/>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4233236"/>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18816265"/>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2006103654"/>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4243683617"/>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775740" y="622300"/>
            <a:ext cx="3502883"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Manchester University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1819158460"/>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Q08. Diagnostic test results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Q12. Patient was told they could have a family member, carer or friend with them when told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Q14. Cancer diagnosis explained in a way the patient could completely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Q20. Treatment options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Q21. Patient was definitely involved as much as they wanted to be in decisions about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Q23. Patient could get further advice from a different healthcare professional before making decisions about their treatment options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Q41_1. Beforehand patient completely had enough understandable information about surgery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Q41_4. Beforehand patient completely had enough understandable information about hormone 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Q42_3. Patient completely had enough understandable information about their response to radiotherapy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Q42_4. Patient completely had enough understandable information about their response to hormone 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01993936"/>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Q44. Possible side effects from treatment were definitely explained in a way the patient could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8683441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Q47. Patient felt possible long-term side effects were definitely explained in a way they could understand in advance of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001185138"/>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Q48. Patient was definitely able to discuss options for managing the impact of any long-term side effects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5234865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Q49. Care team gave family, or someone close, all the information needed to help care for the patient at home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566931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Q57. Administration of care was very good or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14456734"/>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6320774"/>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3720498406"/>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783396897"/>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4214399207"/>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1698745369"/>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857014776"/>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89446763"/>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240279964"/>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3983369679"/>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1310931587"/>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683719664"/>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894477632"/>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381737183"/>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249666241"/>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227955249"/>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611740156"/>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4073614623"/>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575598094"/>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880994399"/>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248735846"/>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561469091"/>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3729442683"/>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371330377"/>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3394448391"/>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741209745"/>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38575111"/>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08754882"/>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516529732"/>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86670504"/>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757913119"/>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613079071"/>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987620965"/>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5394425"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Manchester University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239004586"/>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3438455427"/>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3771073713"/>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281365648"/>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804277361"/>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1433410962"/>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4005350693"/>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64808310"/>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1087382483"/>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2020907178"/>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979108221"/>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351583179"/>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20315337"/>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2053521826"/>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18061725"/>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1835512959"/>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15845214"/>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563947566"/>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279104089"/>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988307364"/>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92408849"/>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64687168"/>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784043"/>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6570495"/>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85211628"/>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91470022"/>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005585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9215059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3787844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14987227"/>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553683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07642581"/>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5957962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15424411"/>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493003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5512114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1018786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44965419"/>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710528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7453213"/>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0417651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240643"/>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703416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00087764"/>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932848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272766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3612755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70694720"/>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028123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36018835"/>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11567422"/>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46538358"/>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35379652"/>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1193064"/>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59838868"/>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8497898"/>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7810159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8397364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624001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78143828"/>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94938537"/>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54750427"/>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321434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98142822"/>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38655495"/>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99728928"/>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6280747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37246144"/>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8343640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83120017"/>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6505094"/>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93050741"/>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7396794"/>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164569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649879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47450902"/>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4905917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3840565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5861553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94840267"/>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15052338"/>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2065903"/>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26998674"/>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67489629"/>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4507817"/>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95482230"/>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8764281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10479354"/>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7951470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23991582"/>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67546397"/>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3524749"/>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01437189"/>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32951292"/>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46204916"/>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8889555"/>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99339625"/>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8039879"/>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2707886"/>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89670404"/>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18223582"/>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7341779"/>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98188359"/>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55478586"/>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75213908"/>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70897985"/>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627034"/>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88675782"/>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78622399"/>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94655861"/>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48745116"/>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63760024"/>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9232209"/>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5577236"/>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59572806"/>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610761"/>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8540550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3473721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0403197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32882266"/>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11855292"/>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4377669"/>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81388153"/>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16060102"/>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31464683"/>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10468075"/>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729106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2036090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90240112"/>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79768372"/>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2518248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16860373"/>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9693955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46795715"/>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04289745"/>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852657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3312020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90322836"/>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6000417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410105"/>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61137827"/>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53046259"/>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851</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1,891</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45</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559959881"/>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1,990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1,891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851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250716222"/>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649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851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551994594"/>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149</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851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775740" y="622300"/>
            <a:ext cx="3502883" cy="276999"/>
          </a:xfrm>
          <a:prstGeom prst="rect">
            <a:avLst/>
          </a:prstGeom>
          <a:noFill/>
        </p:spPr>
        <p:txBody>
          <a:bodyPr wrap="none" rtlCol="0">
            <a:spAutoFit/>
          </a:bodyPr>
          <a:lstStyle/>
          <a:p>
            <a:pPr algn="r"/>
            <a:r>
              <a:rPr lang="en-GB" sz="1200" b="1">
                <a:solidFill>
                  <a:srgbClr val="336E9F"/>
                </a:solidFill>
                <a:latin typeface="Arial"/>
                <a:cs typeface="Arial"/>
              </a:rPr>
              <a:t>Manchester University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17906</TotalTime>
  <Words>23087</Words>
  <Application>Microsoft Office PowerPoint</Application>
  <PresentationFormat>Custom</PresentationFormat>
  <Paragraphs>5979</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2025-07-16T17:30:56Z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