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349"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9.1064500000000007E-2</c:v>
                </c:pt>
                <c:pt idx="1">
                  <c:v>6.0634199999999999E-2</c:v>
                </c:pt>
                <c:pt idx="2">
                  <c:v>5.9564100000000002E-2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6.3413899999999995E-2</c:v>
                </c:pt>
                <c:pt idx="1">
                  <c:v>9.2907500000000004E-2</c:v>
                </c:pt>
                <c:pt idx="2">
                  <c:v>3.9347699999999999E-2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5.3663200000000001E-2</c:v>
                </c:pt>
                <c:pt idx="1">
                  <c:v>0.1072972</c:v>
                </c:pt>
                <c:pt idx="2">
                  <c:v>2.3170400000000001E-2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0.86647339999999995</c:v>
                </c:pt>
                <c:pt idx="1">
                  <c:v>0.86837489999999995</c:v>
                </c:pt>
                <c:pt idx="2">
                  <c:v>0.96182909999999999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5.2115099999999998E-2</c:v>
                </c:pt>
                <c:pt idx="1">
                  <c:v>8.68612E-2</c:v>
                </c:pt>
                <c:pt idx="2">
                  <c:v>4.2080699999999999E-2</c:v>
                </c:pt>
                <c:pt idx="3">
                  <c:v>0.19176570000000001</c:v>
                </c:pt>
                <c:pt idx="4">
                  <c:v>0.14682519999999999</c:v>
                </c:pt>
                <c:pt idx="5">
                  <c:v>0.1514248</c:v>
                </c:pt>
                <c:pt idx="6">
                  <c:v>9.2845800000000006E-2</c:v>
                </c:pt>
                <c:pt idx="7">
                  <c:v>7.2513300000000003E-2</c:v>
                </c:pt>
                <c:pt idx="8">
                  <c:v>0.1431963</c:v>
                </c:pt>
                <c:pt idx="9">
                  <c:v>0.1254054</c:v>
                </c:pt>
                <c:pt idx="10">
                  <c:v>0.1293966</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8.1707100000000005E-2</c:v>
                </c:pt>
                <c:pt idx="1">
                  <c:v>7.5546699999999994E-2</c:v>
                </c:pt>
                <c:pt idx="2">
                  <c:v>0.10384740000000001</c:v>
                </c:pt>
                <c:pt idx="3">
                  <c:v>0.1605085</c:v>
                </c:pt>
                <c:pt idx="4">
                  <c:v>0.1103943</c:v>
                </c:pt>
                <c:pt idx="5">
                  <c:v>9.33147E-2</c:v>
                </c:pt>
                <c:pt idx="6">
                  <c:v>8.3737099999999995E-2</c:v>
                </c:pt>
                <c:pt idx="7">
                  <c:v>0.11777899999999999</c:v>
                </c:pt>
                <c:pt idx="8">
                  <c:v>0.1693761</c:v>
                </c:pt>
                <c:pt idx="9">
                  <c:v>0.11850140000000001</c:v>
                </c:pt>
                <c:pt idx="10">
                  <c:v>0.14210220000000001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5.7439299999999999E-2</c:v>
                </c:pt>
                <c:pt idx="1">
                  <c:v>6.7891599999999996E-2</c:v>
                </c:pt>
                <c:pt idx="2">
                  <c:v>3.7581000000000003E-2</c:v>
                </c:pt>
                <c:pt idx="3">
                  <c:v>7.0561600000000002E-2</c:v>
                </c:pt>
                <c:pt idx="4">
                  <c:v>0.1054354</c:v>
                </c:pt>
                <c:pt idx="5">
                  <c:v>8.5198499999999996E-2</c:v>
                </c:pt>
                <c:pt idx="6">
                  <c:v>7.3261499999999993E-2</c:v>
                </c:pt>
                <c:pt idx="7">
                  <c:v>9.4698500000000005E-2</c:v>
                </c:pt>
                <c:pt idx="8">
                  <c:v>0.1001673</c:v>
                </c:pt>
                <c:pt idx="9">
                  <c:v>0.13311339999999999</c:v>
                </c:pt>
                <c:pt idx="10">
                  <c:v>8.4210300000000002E-2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0.90796549999999998</c:v>
                </c:pt>
                <c:pt idx="1">
                  <c:v>0.86462459999999997</c:v>
                </c:pt>
                <c:pt idx="2">
                  <c:v>0.87187760000000003</c:v>
                </c:pt>
                <c:pt idx="3">
                  <c:v>0.8090001</c:v>
                </c:pt>
                <c:pt idx="4">
                  <c:v>0.85225989999999996</c:v>
                </c:pt>
                <c:pt idx="5">
                  <c:v>0.84391260000000001</c:v>
                </c:pt>
                <c:pt idx="6">
                  <c:v>0.81333979999999995</c:v>
                </c:pt>
                <c:pt idx="7">
                  <c:v>0.85897630000000003</c:v>
                </c:pt>
                <c:pt idx="8">
                  <c:v>0.83642139999999998</c:v>
                </c:pt>
                <c:pt idx="9">
                  <c:v>0.80205959999999998</c:v>
                </c:pt>
                <c:pt idx="10">
                  <c:v>0.72889300000000001</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4.0055500000000001E-2</c:v>
                </c:pt>
                <c:pt idx="1">
                  <c:v>9.3480199999999999E-2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0.1131486</c:v>
                </c:pt>
                <c:pt idx="1">
                  <c:v>9.1622300000000004E-2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3.4969699999999999E-2</c:v>
                </c:pt>
                <c:pt idx="1">
                  <c:v>4.6288599999999999E-2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0.86251460000000002</c:v>
                </c:pt>
                <c:pt idx="1">
                  <c:v>0.79807499999999998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0.38729659999999999</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0.35439009999999999</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0.18625710000000001</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8.9585097999999999</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4.63188E-2</c:v>
                </c:pt>
                <c:pt idx="1">
                  <c:v>0.1038362</c:v>
                </c:pt>
                <c:pt idx="2">
                  <c:v>0.1112942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5.2770900000000003E-2</c:v>
                </c:pt>
                <c:pt idx="1">
                  <c:v>7.5573000000000001E-2</c:v>
                </c:pt>
                <c:pt idx="2">
                  <c:v>0.18776580000000001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3.9425799999999997E-2</c:v>
                </c:pt>
                <c:pt idx="1">
                  <c:v>6.51587E-2</c:v>
                </c:pt>
                <c:pt idx="2">
                  <c:v>0.22419459999999999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0.90165530000000005</c:v>
                </c:pt>
                <c:pt idx="1">
                  <c:v>0.85262280000000001</c:v>
                </c:pt>
                <c:pt idx="2">
                  <c:v>0.41757230000000001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7.0307999999999995E-2</c:v>
                </c:pt>
                <c:pt idx="1">
                  <c:v>0.15456890000000001</c:v>
                </c:pt>
                <c:pt idx="2">
                  <c:v>0.1089604</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0.18146139999999999</c:v>
                </c:pt>
                <c:pt idx="1">
                  <c:v>0.1231471</c:v>
                </c:pt>
                <c:pt idx="2">
                  <c:v>0.1083538</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7.8656799999999999E-2</c:v>
                </c:pt>
                <c:pt idx="1">
                  <c:v>5.10578E-2</c:v>
                </c:pt>
                <c:pt idx="2">
                  <c:v>9.3181100000000003E-2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0.24793209999999999</c:v>
                </c:pt>
                <c:pt idx="1">
                  <c:v>0.738927</c:v>
                </c:pt>
                <c:pt idx="2">
                  <c:v>0.6594527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0.15035580000000001</c:v>
                </c:pt>
                <c:pt idx="1">
                  <c:v>7.9473500000000002E-2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0.1142222</c:v>
                </c:pt>
                <c:pt idx="1">
                  <c:v>7.6927999999999996E-2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6.2938099999999997E-2</c:v>
                </c:pt>
                <c:pt idx="1">
                  <c:v>0.14709949999999999</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0.41721469999999999</c:v>
                </c:pt>
                <c:pt idx="1">
                  <c:v>0.23539080000000001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7.1229700000000007E-2</c:v>
                </c:pt>
                <c:pt idx="1">
                  <c:v>0.13254350000000001</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0.1170547</c:v>
                </c:pt>
                <c:pt idx="1">
                  <c:v>0.1487668</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7.1179800000000001E-2</c:v>
                </c:pt>
                <c:pt idx="1">
                  <c:v>0.1362836</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0.60121429999999998</c:v>
                </c:pt>
                <c:pt idx="1">
                  <c:v>0.51470890000000002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0.83737019999999995</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0.78961749999999997</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0.77979270000000001</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0.76749999999999996</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0.82638889999999998</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0.82191780000000003</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0.85974030000000001</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0.83969470000000002</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0.89811319999999994</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0.91860470000000005</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0.92915530000000002</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0.93351059999999997</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7.9548999999999995E-2</c:v>
                </c:pt>
                <c:pt idx="1">
                  <c:v>0.2176585</c:v>
                </c:pt>
                <c:pt idx="2">
                  <c:v>0.22205720000000001</c:v>
                </c:pt>
                <c:pt idx="3">
                  <c:v>0.28557470000000001</c:v>
                </c:pt>
                <c:pt idx="4">
                  <c:v>4.3016100000000002E-2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7.2114600000000001E-2</c:v>
                </c:pt>
                <c:pt idx="1">
                  <c:v>7.5831300000000004E-2</c:v>
                </c:pt>
                <c:pt idx="2">
                  <c:v>7.4229100000000006E-2</c:v>
                </c:pt>
                <c:pt idx="3">
                  <c:v>6.0990099999999998E-2</c:v>
                </c:pt>
                <c:pt idx="4">
                  <c:v>6.76591E-2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7.7978599999999995E-2</c:v>
                </c:pt>
                <c:pt idx="1">
                  <c:v>7.5085799999999994E-2</c:v>
                </c:pt>
                <c:pt idx="2">
                  <c:v>5.6130800000000002E-2</c:v>
                </c:pt>
                <c:pt idx="3">
                  <c:v>4.3427899999999998E-2</c:v>
                </c:pt>
                <c:pt idx="4">
                  <c:v>4.19782E-2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0.80716239999999995</c:v>
                </c:pt>
                <c:pt idx="1">
                  <c:v>0.73982170000000003</c:v>
                </c:pt>
                <c:pt idx="2">
                  <c:v>0.75448479999999996</c:v>
                </c:pt>
                <c:pt idx="3">
                  <c:v>0.86042280000000004</c:v>
                </c:pt>
                <c:pt idx="4">
                  <c:v>0.81882849999999996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0.68161430000000001</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0.6990596</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0.68277949999999998</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0.65781710000000004</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0.84659090000000004</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0.85652170000000005</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0.86192469999999999</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0.82509509999999997</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0.75632909999999998</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0.78489699999999996</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0.80042460000000004</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0.76095619999999997</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0.69936710000000002</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0.74370709999999995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0.77419349999999998</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0.74051900000000004</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0.5098684</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0.71428570000000002</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0.83752859999999996</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0.81194690000000003</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0.92733560000000004</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0.94550409999999996</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0.95538060000000002</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0.95979899999999996</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0.78275859999999997</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0.77868850000000001</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0.81413610000000003</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0.79596979999999995</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0.9736842</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0.96666669999999999</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0.96649479999999999</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0.96068799999999999</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0.89200000000000002</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0.81632649999999995</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0.86737399999999998</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0.87055839999999995</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0.91089109999999995</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0.89285709999999996</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0.89277899999999999</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0.87190080000000003</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5.5094600000000001E-2</c:v>
                </c:pt>
                <c:pt idx="1">
                  <c:v>0.14554619999999999</c:v>
                </c:pt>
                <c:pt idx="2">
                  <c:v>0.2149855</c:v>
                </c:pt>
                <c:pt idx="3">
                  <c:v>0.12668760000000001</c:v>
                </c:pt>
                <c:pt idx="4">
                  <c:v>2.0068699999999998E-2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5.29776E-2</c:v>
                </c:pt>
                <c:pt idx="1">
                  <c:v>7.3538400000000004E-2</c:v>
                </c:pt>
                <c:pt idx="2">
                  <c:v>8.1841700000000003E-2</c:v>
                </c:pt>
                <c:pt idx="3">
                  <c:v>8.3531999999999995E-2</c:v>
                </c:pt>
                <c:pt idx="4">
                  <c:v>4.4487800000000001E-2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4.7690700000000003E-2</c:v>
                </c:pt>
                <c:pt idx="1">
                  <c:v>0.1290327</c:v>
                </c:pt>
                <c:pt idx="2">
                  <c:v>0.1116731</c:v>
                </c:pt>
                <c:pt idx="3">
                  <c:v>5.5979099999999997E-2</c:v>
                </c:pt>
                <c:pt idx="4">
                  <c:v>3.19563E-2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0.93449899999999997</c:v>
                </c:pt>
                <c:pt idx="1">
                  <c:v>0.84204409999999996</c:v>
                </c:pt>
                <c:pt idx="2">
                  <c:v>0.78771150000000001</c:v>
                </c:pt>
                <c:pt idx="3">
                  <c:v>0.79783720000000002</c:v>
                </c:pt>
                <c:pt idx="4">
                  <c:v>0.96172219999999997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0.82562279999999999</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0.83417090000000005</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0.84987889999999999</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0.82638889999999998</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0.84193549999999995</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0.85550459999999995</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0.88453159999999997</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0.85828340000000003</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0.69718309999999994</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0.66498740000000001</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0.76036870000000001</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0.73202610000000001</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0.62348179999999997</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0.58041960000000004</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0.68312759999999995</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0.81182799999999999</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0.85783129999999996</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0.85647059999999997</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0.77198699999999998</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0.76958530000000003</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0.83119659999999995</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0.78411410000000004</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0.80821920000000003</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0.795122</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0.82471910000000004</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0.81702129999999995</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0.6857143</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0.64921470000000003</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0.72727269999999999</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0.70411990000000002</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0.72815529999999995</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0.71494250000000004</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0.77966100000000005</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0.73547090000000004</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0.88888889999999998</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0.8961749</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0.91666669999999995</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0.92470589999999997</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1.8279699999999999E-2</c:v>
                </c:pt>
                <c:pt idx="1">
                  <c:v>0.1333626</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9.9145200000000003E-2</c:v>
                </c:pt>
                <c:pt idx="1">
                  <c:v>0.1005035</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0.1209814</c:v>
                </c:pt>
                <c:pt idx="1">
                  <c:v>0.1457292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0.7904679</c:v>
                </c:pt>
                <c:pt idx="1">
                  <c:v>0.62864569999999997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0.97560979999999997</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0.99346409999999996</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0.9792746</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0.99014780000000002</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0.93421050000000005</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0.90769230000000001</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0.93902439999999998</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0.93656720000000004</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0.66153850000000003</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0.62913909999999995</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0.66666669999999995</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0.63565890000000003</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0.77205880000000005</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0.72727269999999999</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0.7482993</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0.65648850000000003</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0.69343069999999996</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0.72077919999999995</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0.77483440000000003</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0.67164179999999996</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0.47222219999999998</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0.65833330000000001</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0.74796750000000001</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0.6181818</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0.79166669999999995</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0.75641029999999998</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0.79354840000000004</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0.75555559999999999</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0.91262140000000003</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0.89600000000000002</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0.92775669999999999</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0.90196080000000001</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0.74045799999999995</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0.76530609999999999</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0.77403849999999996</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0.78947369999999994</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0.88721799999999995</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0.90849670000000005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0.9072848</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0.85714290000000004</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8.3438899999999996E-2</c:v>
                </c:pt>
                <c:pt idx="1">
                  <c:v>0.1111811</c:v>
                </c:pt>
                <c:pt idx="2">
                  <c:v>7.6205999999999996E-2</c:v>
                </c:pt>
                <c:pt idx="3">
                  <c:v>0.13217809999999999</c:v>
                </c:pt>
                <c:pt idx="4">
                  <c:v>0.1694041</c:v>
                </c:pt>
                <c:pt idx="5">
                  <c:v>9.3782799999999999E-2</c:v>
                </c:pt>
                <c:pt idx="6">
                  <c:v>3.3690400000000002E-2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0.1494267</c:v>
                </c:pt>
                <c:pt idx="1">
                  <c:v>0.17503730000000001</c:v>
                </c:pt>
                <c:pt idx="2">
                  <c:v>0.1542617</c:v>
                </c:pt>
                <c:pt idx="3">
                  <c:v>0.15039659999999999</c:v>
                </c:pt>
                <c:pt idx="4">
                  <c:v>0.1676349</c:v>
                </c:pt>
                <c:pt idx="5">
                  <c:v>0.12856110000000001</c:v>
                </c:pt>
                <c:pt idx="6">
                  <c:v>0.1098895</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0.1029489</c:v>
                </c:pt>
                <c:pt idx="1">
                  <c:v>0.1084931</c:v>
                </c:pt>
                <c:pt idx="2">
                  <c:v>0.17404320000000001</c:v>
                </c:pt>
                <c:pt idx="3">
                  <c:v>0.15705269999999999</c:v>
                </c:pt>
                <c:pt idx="4">
                  <c:v>0.13757549999999999</c:v>
                </c:pt>
                <c:pt idx="5">
                  <c:v>9.2647400000000005E-2</c:v>
                </c:pt>
                <c:pt idx="6">
                  <c:v>5.4392900000000001E-2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0.78133129999999995</c:v>
                </c:pt>
                <c:pt idx="1">
                  <c:v>0.64835120000000002</c:v>
                </c:pt>
                <c:pt idx="2">
                  <c:v>0.68652919999999995</c:v>
                </c:pt>
                <c:pt idx="3">
                  <c:v>0.69192030000000004</c:v>
                </c:pt>
                <c:pt idx="4">
                  <c:v>0.66535949999999999</c:v>
                </c:pt>
                <c:pt idx="5">
                  <c:v>0.80273229999999995</c:v>
                </c:pt>
                <c:pt idx="6">
                  <c:v>0.85889170000000004</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0.84615379999999996</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0.88461540000000005</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0.83703700000000003</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0.87603310000000001</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0.83969470000000002</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0.87121210000000004</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0.78861789999999998</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0.87878789999999996</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0.83663370000000004</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0.63414630000000005</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0.79411759999999998</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0.89423079999999999</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0.85294119999999995</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0.7721519</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0.75238099999999997</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0.78125</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0.89655169999999995</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0.85945950000000004</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0.87283239999999995</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0.86805560000000004</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0.80124220000000002</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0.78099169999999996</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0.83794469999999999</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0.85758509999999999</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0.75163400000000002</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0.74407579999999995</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0.7729258</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0.71774190000000004</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0.88785049999999999</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0.8125</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0.1033509</c:v>
                </c:pt>
                <c:pt idx="1">
                  <c:v>7.1699399999999996E-2</c:v>
                </c:pt>
                <c:pt idx="2">
                  <c:v>0.16748060000000001</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5.4329200000000001E-2</c:v>
                </c:pt>
                <c:pt idx="1">
                  <c:v>9.30256E-2</c:v>
                </c:pt>
                <c:pt idx="2">
                  <c:v>0.13368650000000001</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4.9804599999999997E-2</c:v>
                </c:pt>
                <c:pt idx="1">
                  <c:v>0.1205135</c:v>
                </c:pt>
                <c:pt idx="2">
                  <c:v>0.14868529999999999</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0.92152290000000003</c:v>
                </c:pt>
                <c:pt idx="1">
                  <c:v>0.74670000000000003</c:v>
                </c:pt>
                <c:pt idx="2">
                  <c:v>0.68470129999999996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0.82738100000000003</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0.85416669999999995</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0.84738959999999997</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0.80312499999999998</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0.50800000000000001</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0.49549549999999998</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0.56648940000000003</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0.49875930000000002</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0.57337879999999997</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0.55216279999999995</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0.62412990000000002</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0.54643629999999999</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0.85596709999999998</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0.83636359999999998</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0.88857940000000002</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0.90126580000000001</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0.72822299999999995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0.67418549999999999</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0.73085849999999997</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0.75757580000000002</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0.72248800000000002</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0.78634360000000003</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0.74141409999999996</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0.24691360000000001</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0.27102799999999999</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0.32098769999999999</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0.2403846</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0.14000000000000001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0.21342929999999999</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0.2188184</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0.23868310000000001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0.44973540000000001</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0.4473684</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0.50541519999999995</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0.42071199999999997</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9.5818200000000006E-2</c:v>
                </c:pt>
                <c:pt idx="1">
                  <c:v>6.5631700000000001E-2</c:v>
                </c:pt>
                <c:pt idx="2">
                  <c:v>7.0950700000000005E-2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9.8422099999999998E-2</c:v>
                </c:pt>
                <c:pt idx="1">
                  <c:v>5.7532E-2</c:v>
                </c:pt>
                <c:pt idx="2">
                  <c:v>2.5357500000000002E-2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0.1171649</c:v>
                </c:pt>
                <c:pt idx="1">
                  <c:v>3.27473E-2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0.73244050000000005</c:v>
                </c:pt>
                <c:pt idx="1">
                  <c:v>0.94150769999999995</c:v>
                </c:pt>
                <c:pt idx="2">
                  <c:v>0.99022279999999996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0.5163934</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0.38709680000000002</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0.58083830000000003</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0.51724139999999996</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0.45177659999999997</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0.52029519999999996</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0.64174450000000005</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0.5923754</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0.30366490000000002</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0.36991869999999999</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0.41946309999999998</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0.40121580000000001</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0.84615379999999996</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0.82093020000000005</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0.85560340000000001</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0.84756100000000001</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0.89576549999999999</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0.88861990000000002</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0.91216220000000003</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0.89770349999999999</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0.58730159999999998</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0.55287010000000003</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0.65217389999999997</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0.63476069999999996</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0.76190480000000005</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0.74553570000000002</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0.79904310000000001</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0.72316380000000002</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8.8327758999999997</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8.9241706000000001</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9.0461538000000008</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8.9403292000000008</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0.15084600000000001</c:v>
                </c:pt>
                <c:pt idx="1">
                  <c:v>4.8876700000000002E-2</c:v>
                </c:pt>
                <c:pt idx="2">
                  <c:v>0.1112696</c:v>
                </c:pt>
                <c:pt idx="3">
                  <c:v>0.12259490000000001</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7.4632699999999996E-2</c:v>
                </c:pt>
                <c:pt idx="1">
                  <c:v>7.6356900000000005E-2</c:v>
                </c:pt>
                <c:pt idx="2">
                  <c:v>7.0757399999999998E-2</c:v>
                </c:pt>
                <c:pt idx="3">
                  <c:v>0.1189742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6.6534800000000005E-2</c:v>
                </c:pt>
                <c:pt idx="1">
                  <c:v>6.5397399999999994E-2</c:v>
                </c:pt>
                <c:pt idx="2">
                  <c:v>4.0701399999999999E-2</c:v>
                </c:pt>
                <c:pt idx="3">
                  <c:v>0.18102360000000001</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0.81479120000000005</c:v>
                </c:pt>
                <c:pt idx="1">
                  <c:v>0.7866457</c:v>
                </c:pt>
                <c:pt idx="2">
                  <c:v>0.85795540000000003</c:v>
                </c:pt>
                <c:pt idx="3">
                  <c:v>0.58539459999999999</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0.20651340000000001</c:v>
                </c:pt>
                <c:pt idx="1">
                  <c:v>0.1394019</c:v>
                </c:pt>
                <c:pt idx="2">
                  <c:v>0.1201074</c:v>
                </c:pt>
                <c:pt idx="3">
                  <c:v>6.0595299999999998E-2</c:v>
                </c:pt>
                <c:pt idx="4">
                  <c:v>6.7049700000000004E-2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8.0196400000000001E-2</c:v>
                </c:pt>
                <c:pt idx="1">
                  <c:v>0.1011942</c:v>
                </c:pt>
                <c:pt idx="2">
                  <c:v>6.7228999999999997E-2</c:v>
                </c:pt>
                <c:pt idx="3">
                  <c:v>0.109587</c:v>
                </c:pt>
                <c:pt idx="4">
                  <c:v>0.11831899999999999</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0.1019892</c:v>
                </c:pt>
                <c:pt idx="1">
                  <c:v>7.7579999999999996E-2</c:v>
                </c:pt>
                <c:pt idx="2">
                  <c:v>5.2852999999999997E-2</c:v>
                </c:pt>
                <c:pt idx="3">
                  <c:v>0.1214649</c:v>
                </c:pt>
                <c:pt idx="4">
                  <c:v>0.11098479999999999</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0.73916369999999998</c:v>
                </c:pt>
                <c:pt idx="1">
                  <c:v>0.71955690000000005</c:v>
                </c:pt>
                <c:pt idx="2">
                  <c:v>0.89606010000000003</c:v>
                </c:pt>
                <c:pt idx="3">
                  <c:v>0.55611849999999996</c:v>
                </c:pt>
                <c:pt idx="4">
                  <c:v>0.50845949999999995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Maidstone and Tunbridge Wells NHS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510543693"/>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430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504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70459832"/>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73793291"/>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4863611"/>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74509340"/>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8944800"/>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72046448"/>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18766811"/>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53499734"/>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66009375"/>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31637350"/>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49034210"/>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97676938"/>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2421142"/>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71074664"/>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29733598"/>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11390218"/>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1979793852"/>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606586859"/>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662147309"/>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776069352"/>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4150844041"/>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4060127734"/>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2087509367"/>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08531869"/>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176817601"/>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542992886"/>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993749663"/>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486470429"/>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952783462"/>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8831067"/>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512932351"/>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097494727"/>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240737746"/>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308988122"/>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627429563"/>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3559065087"/>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2155850455"/>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2717469382"/>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796981982"/>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733107781"/>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3630025748"/>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882822481"/>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1060877697"/>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523589759"/>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3742891644"/>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444900159"/>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4190787193"/>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250807917"/>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839575212"/>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2776081358"/>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669906386"/>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666766753"/>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495003395"/>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826885137"/>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2280166057"/>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808077003"/>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764757184"/>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509915315"/>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1775638705"/>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702017812"/>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3663958608"/>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544739729"/>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3274707971"/>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976116" y="622300"/>
            <a:ext cx="3302507"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Maidstone and Tunbridge Wells NHS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5253361"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Maidstone and Tunbridge Wells NHS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3865137137"/>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211608737"/>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4086491563"/>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565851181"/>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118679431"/>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712056690"/>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2944155394"/>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514942414"/>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498135211"/>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491490985"/>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2206126557"/>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632144521"/>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44536103"/>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731193823"/>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502618601"/>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4534646"/>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926484577"/>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245488908"/>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4068632668"/>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643502813"/>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53721375"/>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978891555"/>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4074008658"/>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3431293408"/>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478209614"/>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472642904"/>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619589254"/>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1800222345"/>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190747119"/>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35550016"/>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021271950"/>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3517052797"/>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384159605"/>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Q17. Patient had a main point of contact within the care team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Q51. Patient definitely received the right amount of support from their GP practice during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42%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Q54. The right amount of information and support was offered to the patient between final treatment and the follow up appointment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750198950"/>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3501920819"/>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58678021"/>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3527797337"/>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929483128"/>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90025977"/>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2469537421"/>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576080058"/>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58959813"/>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620911348"/>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864143643"/>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245620714"/>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677887732"/>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747316669"/>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392968417"/>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301106234"/>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1508945463"/>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721852440"/>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298821238"/>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924655854"/>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12519594"/>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45403739"/>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93553492"/>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70786342"/>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32629917"/>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1131159"/>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0878376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6439838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3274913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0098240"/>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3396866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8704539"/>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4182332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5393802"/>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1212103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2131476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1388033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88936561"/>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4448021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4560193"/>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5096122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92724498"/>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753152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47789531"/>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1217000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4912771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2454812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49245105"/>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8275939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47461976"/>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92325304"/>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77509483"/>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61559314"/>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30377684"/>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44363509"/>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6541378"/>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6292349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1539613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4022713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60508125"/>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3132561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73726780"/>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6157293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45691289"/>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2501265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60077771"/>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7532702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9208299"/>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2270721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20533694"/>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3964384"/>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7442104"/>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302768"/>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38783156"/>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40669507"/>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65377317"/>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128483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8209794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3561719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20684810"/>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45020274"/>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07428204"/>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02525697"/>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81282650"/>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28454779"/>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10783360"/>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9190091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8995017"/>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3940709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30404083"/>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8114281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60877873"/>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17225223"/>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79849688"/>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4400180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98287609"/>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75091225"/>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07778739"/>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0440868"/>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77710709"/>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20839734"/>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5388516"/>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03682182"/>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19526713"/>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85206371"/>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917038"/>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24171654"/>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63717045"/>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8668492"/>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13792532"/>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2268596"/>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57417184"/>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43026119"/>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90367784"/>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79936690"/>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89589363"/>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1010318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768721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395959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76093420"/>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59895214"/>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27841534"/>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15089247"/>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46145011"/>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66137114"/>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65680848"/>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13149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960440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6126614"/>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17021908"/>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5766287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26247535"/>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7945093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6800278"/>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9858360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016608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4117955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38752613"/>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3802668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27592941"/>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92935246"/>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65237995"/>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504</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966</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52</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665866544"/>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1,045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966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345299004"/>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397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504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4061111499"/>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504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Maidstone and Tunbridge Wells NHS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17913</TotalTime>
  <Words>22594</Words>
  <Application>Microsoft Office PowerPoint</Application>
  <PresentationFormat>Custom</PresentationFormat>
  <Paragraphs>5918</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2025-07-16T17:42:43Z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