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8.3424100000000001E-2</c:v>
                </c:pt>
                <c:pt idx="1">
                  <c:v>4.9505800000000003E-2</c:v>
                </c:pt>
                <c:pt idx="2">
                  <c:v>5.2294300000000002E-2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7.8694799999999995E-2</c:v>
                </c:pt>
                <c:pt idx="1">
                  <c:v>0.11516419999999999</c:v>
                </c:pt>
                <c:pt idx="2">
                  <c:v>5.3887299999999999E-2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4.6022800000000003E-2</c:v>
                </c:pt>
                <c:pt idx="1">
                  <c:v>9.6168900000000002E-2</c:v>
                </c:pt>
                <c:pt idx="2">
                  <c:v>1.5900600000000001E-2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0.88231789999999999</c:v>
                </c:pt>
                <c:pt idx="1">
                  <c:v>0.77280649999999995</c:v>
                </c:pt>
                <c:pt idx="2">
                  <c:v>0.91476919999999995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4.5004799999999998E-2</c:v>
                </c:pt>
                <c:pt idx="1">
                  <c:v>6.5769099999999997E-2</c:v>
                </c:pt>
                <c:pt idx="2">
                  <c:v>2.9043300000000001E-2</c:v>
                </c:pt>
                <c:pt idx="3">
                  <c:v>0.1548011</c:v>
                </c:pt>
                <c:pt idx="4">
                  <c:v>7.4799299999999999E-2</c:v>
                </c:pt>
                <c:pt idx="5">
                  <c:v>0.1426288</c:v>
                </c:pt>
                <c:pt idx="6">
                  <c:v>7.0013400000000003E-2</c:v>
                </c:pt>
                <c:pt idx="7">
                  <c:v>5.69128E-2</c:v>
                </c:pt>
                <c:pt idx="8">
                  <c:v>0.1041895</c:v>
                </c:pt>
                <c:pt idx="9">
                  <c:v>4.8089899999999998E-2</c:v>
                </c:pt>
                <c:pt idx="10">
                  <c:v>0.12165090000000001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9.5927700000000005E-2</c:v>
                </c:pt>
                <c:pt idx="1">
                  <c:v>0.117731</c:v>
                </c:pt>
                <c:pt idx="2">
                  <c:v>0.12992200000000001</c:v>
                </c:pt>
                <c:pt idx="3">
                  <c:v>0.2344377</c:v>
                </c:pt>
                <c:pt idx="4">
                  <c:v>0.25444620000000001</c:v>
                </c:pt>
                <c:pt idx="5">
                  <c:v>0.1109067</c:v>
                </c:pt>
                <c:pt idx="6">
                  <c:v>0.12940180000000001</c:v>
                </c:pt>
                <c:pt idx="7">
                  <c:v>0.14898</c:v>
                </c:pt>
                <c:pt idx="8">
                  <c:v>0.24738959999999999</c:v>
                </c:pt>
                <c:pt idx="9">
                  <c:v>0.27313229999999999</c:v>
                </c:pt>
                <c:pt idx="10">
                  <c:v>0.1575937</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5.0328999999999999E-2</c:v>
                </c:pt>
                <c:pt idx="1">
                  <c:v>4.6799500000000001E-2</c:v>
                </c:pt>
                <c:pt idx="2">
                  <c:v>2.4543599999999999E-2</c:v>
                </c:pt>
                <c:pt idx="3">
                  <c:v>3.3597000000000002E-2</c:v>
                </c:pt>
                <c:pt idx="4">
                  <c:v>3.3409399999999999E-2</c:v>
                </c:pt>
                <c:pt idx="5">
                  <c:v>7.6402499999999998E-2</c:v>
                </c:pt>
                <c:pt idx="6">
                  <c:v>5.0429099999999998E-2</c:v>
                </c:pt>
                <c:pt idx="7">
                  <c:v>7.9098000000000002E-2</c:v>
                </c:pt>
                <c:pt idx="8">
                  <c:v>6.11605E-2</c:v>
                </c:pt>
                <c:pt idx="9">
                  <c:v>5.5798E-2</c:v>
                </c:pt>
                <c:pt idx="10">
                  <c:v>7.6464599999999994E-2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0.93826900000000002</c:v>
                </c:pt>
                <c:pt idx="1">
                  <c:v>0.82450509999999999</c:v>
                </c:pt>
                <c:pt idx="2">
                  <c:v>0.88309579999999999</c:v>
                </c:pt>
                <c:pt idx="3">
                  <c:v>0.78712439999999995</c:v>
                </c:pt>
                <c:pt idx="4">
                  <c:v>0.82565840000000001</c:v>
                </c:pt>
                <c:pt idx="5">
                  <c:v>0.85665709999999995</c:v>
                </c:pt>
                <c:pt idx="6">
                  <c:v>0.78445960000000003</c:v>
                </c:pt>
                <c:pt idx="7">
                  <c:v>0.78266639999999998</c:v>
                </c:pt>
                <c:pt idx="8">
                  <c:v>0.710175</c:v>
                </c:pt>
                <c:pt idx="9">
                  <c:v>0.76865660000000002</c:v>
                </c:pt>
                <c:pt idx="10">
                  <c:v>0.78881230000000002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3.6567200000000001E-2</c:v>
                </c:pt>
                <c:pt idx="1">
                  <c:v>8.22822E-2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0.1201251</c:v>
                </c:pt>
                <c:pt idx="1">
                  <c:v>0.1140182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3.14814E-2</c:v>
                </c:pt>
                <c:pt idx="1">
                  <c:v>3.50906E-2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0.85956200000000005</c:v>
                </c:pt>
                <c:pt idx="1">
                  <c:v>0.76413410000000004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0.35239239999999999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0.42419829999999997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0.15135290000000001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8.7276173000000004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3.6398800000000002E-2</c:v>
                </c:pt>
                <c:pt idx="1">
                  <c:v>9.50265E-2</c:v>
                </c:pt>
                <c:pt idx="2">
                  <c:v>8.9314599999999994E-2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7.2610999999999995E-2</c:v>
                </c:pt>
                <c:pt idx="1">
                  <c:v>9.3192499999999998E-2</c:v>
                </c:pt>
                <c:pt idx="2">
                  <c:v>0.23172499999999999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2.9505799999999999E-2</c:v>
                </c:pt>
                <c:pt idx="1">
                  <c:v>5.6349000000000003E-2</c:v>
                </c:pt>
                <c:pt idx="2">
                  <c:v>0.20221500000000001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0.87171549999999998</c:v>
                </c:pt>
                <c:pt idx="1">
                  <c:v>0.82699089999999997</c:v>
                </c:pt>
                <c:pt idx="2">
                  <c:v>0.4022268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5.4902300000000001E-2</c:v>
                </c:pt>
                <c:pt idx="1">
                  <c:v>0.14426710000000001</c:v>
                </c:pt>
                <c:pt idx="2">
                  <c:v>9.2716300000000001E-2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0.21227270000000001</c:v>
                </c:pt>
                <c:pt idx="1">
                  <c:v>0.14375080000000001</c:v>
                </c:pt>
                <c:pt idx="2">
                  <c:v>0.14084199999999999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6.3251100000000005E-2</c:v>
                </c:pt>
                <c:pt idx="1">
                  <c:v>4.0756000000000001E-2</c:v>
                </c:pt>
                <c:pt idx="2">
                  <c:v>7.6937000000000005E-2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0.36419170000000001</c:v>
                </c:pt>
                <c:pt idx="1">
                  <c:v>0.78951939999999998</c:v>
                </c:pt>
                <c:pt idx="2">
                  <c:v>0.59950610000000004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0.12998399999999999</c:v>
                </c:pt>
                <c:pt idx="1">
                  <c:v>6.2863199999999994E-2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0.15496589999999999</c:v>
                </c:pt>
                <c:pt idx="1">
                  <c:v>0.1101487</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4.2566199999999998E-2</c:v>
                </c:pt>
                <c:pt idx="1">
                  <c:v>0.1304892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0.52139250000000004</c:v>
                </c:pt>
                <c:pt idx="1">
                  <c:v>0.224994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5.6334500000000003E-2</c:v>
                </c:pt>
                <c:pt idx="1">
                  <c:v>0.11772050000000001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0.14684520000000001</c:v>
                </c:pt>
                <c:pt idx="1">
                  <c:v>0.17841270000000001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5.6284599999999997E-2</c:v>
                </c:pt>
                <c:pt idx="1">
                  <c:v>0.1214606</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0.61552899999999999</c:v>
                </c:pt>
                <c:pt idx="1">
                  <c:v>0.47411569999999997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0.81696429999999998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0.8142857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0.79545449999999995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0.74774770000000002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0.77477479999999999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0.76213589999999998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0.81165920000000003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0.76818180000000003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0.92523359999999999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0.89361699999999999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0.90277779999999996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6.7351400000000006E-2</c:v>
                </c:pt>
                <c:pt idx="1">
                  <c:v>0.203539</c:v>
                </c:pt>
                <c:pt idx="2">
                  <c:v>0.20872189999999999</c:v>
                </c:pt>
                <c:pt idx="3">
                  <c:v>0.27429700000000001</c:v>
                </c:pt>
                <c:pt idx="4">
                  <c:v>2.9760399999999999E-2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9.6509800000000007E-2</c:v>
                </c:pt>
                <c:pt idx="1">
                  <c:v>0.1040702</c:v>
                </c:pt>
                <c:pt idx="2">
                  <c:v>0.10089969999999999</c:v>
                </c:pt>
                <c:pt idx="3">
                  <c:v>8.3545400000000006E-2</c:v>
                </c:pt>
                <c:pt idx="4">
                  <c:v>9.4170699999999996E-2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6.5781000000000006E-2</c:v>
                </c:pt>
                <c:pt idx="1">
                  <c:v>6.0966399999999997E-2</c:v>
                </c:pt>
                <c:pt idx="2">
                  <c:v>4.27955E-2</c:v>
                </c:pt>
                <c:pt idx="3">
                  <c:v>3.2150199999999997E-2</c:v>
                </c:pt>
                <c:pt idx="4">
                  <c:v>2.8722399999999999E-2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0.77206410000000003</c:v>
                </c:pt>
                <c:pt idx="1">
                  <c:v>0.67730049999999997</c:v>
                </c:pt>
                <c:pt idx="2">
                  <c:v>0.73337090000000005</c:v>
                </c:pt>
                <c:pt idx="3">
                  <c:v>0.86651979999999995</c:v>
                </c:pt>
                <c:pt idx="4">
                  <c:v>0.77226410000000001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0.60674159999999999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0.54487180000000002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0.58433729999999995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0.61392409999999997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0.68965520000000002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0.74774770000000002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0.69105689999999997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0.73611110000000002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0.81467179999999995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0.72693730000000001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0.73977700000000002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0.67730500000000005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0.73046880000000003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0.72527470000000005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0.68796990000000002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0.70370370000000004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0.80912859999999998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0.76264589999999999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0.79183669999999995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0.91402709999999998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0.92891000000000001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0.90582960000000001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0.95454550000000005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0.73568279999999997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0.74285710000000005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0.70535709999999996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0.73214290000000004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0.93975900000000001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0.96858639999999996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0.90825690000000003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0.9170507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0.77049179999999995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0.85638300000000001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0.80198020000000003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0.76699030000000001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0.87234040000000002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0.84644189999999997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0.89534879999999994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4.5621599999999998E-2</c:v>
                </c:pt>
                <c:pt idx="1">
                  <c:v>0.1331716</c:v>
                </c:pt>
                <c:pt idx="2">
                  <c:v>0.20097780000000001</c:v>
                </c:pt>
                <c:pt idx="3">
                  <c:v>0.11383070000000001</c:v>
                </c:pt>
                <c:pt idx="4">
                  <c:v>1.2394000000000001E-2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7.1923600000000004E-2</c:v>
                </c:pt>
                <c:pt idx="1">
                  <c:v>9.8287700000000006E-2</c:v>
                </c:pt>
                <c:pt idx="2">
                  <c:v>0.109857</c:v>
                </c:pt>
                <c:pt idx="3">
                  <c:v>0.1092458</c:v>
                </c:pt>
                <c:pt idx="4">
                  <c:v>5.98372E-2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3.82177E-2</c:v>
                </c:pt>
                <c:pt idx="1">
                  <c:v>0.1166581</c:v>
                </c:pt>
                <c:pt idx="2">
                  <c:v>9.7665399999999999E-2</c:v>
                </c:pt>
                <c:pt idx="3">
                  <c:v>4.3122199999999999E-2</c:v>
                </c:pt>
                <c:pt idx="4">
                  <c:v>2.42816E-2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0.91853910000000005</c:v>
                </c:pt>
                <c:pt idx="1">
                  <c:v>0.78199660000000004</c:v>
                </c:pt>
                <c:pt idx="2">
                  <c:v>0.74234480000000003</c:v>
                </c:pt>
                <c:pt idx="3">
                  <c:v>0.74358469999999999</c:v>
                </c:pt>
                <c:pt idx="4">
                  <c:v>0.95399670000000003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0.79148940000000001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0.79555560000000003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0.79148940000000001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0.79372200000000004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0.83745579999999997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0.87401569999999995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0.87867649999999997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0.88014979999999998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0.66415089999999999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0.71739129999999995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0.70799999999999996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0.68354429999999999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0.45505620000000002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0.55113639999999997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0.72427980000000003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0.78703699999999999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0.81497799999999998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0.78947369999999994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0.7265625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0.7381818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0.74060150000000002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0.79636359999999995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0.77235770000000004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0.76245209999999997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0.79838710000000002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0.51497009999999999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0.56849320000000003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0.59477120000000006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0.69182390000000005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0.693662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0.71259839999999997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0.73880599999999996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0.71268659999999995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0.83478260000000004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0.87555559999999999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0.91025639999999997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0.71486950000000005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0.1102646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0.14211650000000001</c:v>
                </c:pt>
                <c:pt idx="1">
                  <c:v>0.14669940000000001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9.9495700000000006E-2</c:v>
                </c:pt>
                <c:pt idx="1">
                  <c:v>0.1226313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0.77159040000000001</c:v>
                </c:pt>
                <c:pt idx="1">
                  <c:v>0.63511139999999999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0.96969700000000003</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0.98540150000000004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0.88636360000000003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0.91071429999999998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0.90789470000000005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0.60799999999999998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0.67368419999999996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0.61904760000000003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0.6181818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0.79365079999999999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0.82105260000000002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0.76635509999999996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0.6953125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0.74193549999999997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0.67592589999999997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0.7241379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0.6603774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0.68354429999999999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0.74712639999999997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0.72868219999999995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0.8265306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0.78504669999999999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0.91735540000000004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0.79365079999999999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0.93918919999999995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0.71206230000000004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0.74672490000000002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0.74058579999999996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0.74796750000000001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0.84251969999999998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0.92156859999999996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0.87288140000000003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7.9764100000000004E-2</c:v>
                </c:pt>
                <c:pt idx="1">
                  <c:v>0.1071527</c:v>
                </c:pt>
                <c:pt idx="2">
                  <c:v>7.0561700000000005E-2</c:v>
                </c:pt>
                <c:pt idx="3">
                  <c:v>0.12746389999999999</c:v>
                </c:pt>
                <c:pt idx="4">
                  <c:v>0.1627691</c:v>
                </c:pt>
                <c:pt idx="5">
                  <c:v>8.9779300000000006E-2</c:v>
                </c:pt>
                <c:pt idx="6">
                  <c:v>3.01131E-2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0.15677630000000001</c:v>
                </c:pt>
                <c:pt idx="1">
                  <c:v>0.1830939</c:v>
                </c:pt>
                <c:pt idx="2">
                  <c:v>0.16555030000000001</c:v>
                </c:pt>
                <c:pt idx="3">
                  <c:v>0.15982489999999999</c:v>
                </c:pt>
                <c:pt idx="4">
                  <c:v>0.18090490000000001</c:v>
                </c:pt>
                <c:pt idx="5">
                  <c:v>0.13656799999999999</c:v>
                </c:pt>
                <c:pt idx="6">
                  <c:v>0.1170441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9.9274100000000004E-2</c:v>
                </c:pt>
                <c:pt idx="1">
                  <c:v>0.1044648</c:v>
                </c:pt>
                <c:pt idx="2">
                  <c:v>0.16839899999999999</c:v>
                </c:pt>
                <c:pt idx="3">
                  <c:v>0.15233849999999999</c:v>
                </c:pt>
                <c:pt idx="4">
                  <c:v>0.13094049999999999</c:v>
                </c:pt>
                <c:pt idx="5">
                  <c:v>8.8644000000000001E-2</c:v>
                </c:pt>
                <c:pt idx="6">
                  <c:v>5.0815600000000002E-2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0.73324160000000005</c:v>
                </c:pt>
                <c:pt idx="1">
                  <c:v>0.58557939999999997</c:v>
                </c:pt>
                <c:pt idx="2">
                  <c:v>0.71377049999999997</c:v>
                </c:pt>
                <c:pt idx="3">
                  <c:v>0.73146109999999998</c:v>
                </c:pt>
                <c:pt idx="4">
                  <c:v>0.62751990000000002</c:v>
                </c:pt>
                <c:pt idx="5">
                  <c:v>0.83622739999999995</c:v>
                </c:pt>
                <c:pt idx="6">
                  <c:v>0.87841800000000003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0.8515625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0.92783510000000002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0.9174312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0.81666669999999997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0.83720930000000005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0.89130430000000005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0.82568810000000004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0.84920629999999997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0.86013989999999996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0.82142859999999995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0.77551020000000004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0.78048779999999995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0.76595740000000001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0.80722890000000003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0.88749999999999996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0.82716049999999997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0.89130430000000005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0.83471070000000003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0.91346150000000004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0.87179490000000004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0.82706769999999996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0.78754579999999996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0.78656130000000002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0.81102359999999996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0.75675680000000001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0.70833330000000005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0.59523809999999999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0.7111111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9.4989599999999993E-2</c:v>
                </c:pt>
                <c:pt idx="1">
                  <c:v>6.0590400000000003E-2</c:v>
                </c:pt>
                <c:pt idx="2">
                  <c:v>0.15407199999999999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7.1051900000000001E-2</c:v>
                </c:pt>
                <c:pt idx="1">
                  <c:v>0.1152437</c:v>
                </c:pt>
                <c:pt idx="2">
                  <c:v>0.16050349999999999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4.1443199999999999E-2</c:v>
                </c:pt>
                <c:pt idx="1">
                  <c:v>0.1094044</c:v>
                </c:pt>
                <c:pt idx="2">
                  <c:v>0.1352767</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0.9032734</c:v>
                </c:pt>
                <c:pt idx="1">
                  <c:v>0.71121380000000001</c:v>
                </c:pt>
                <c:pt idx="2">
                  <c:v>0.6814962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0.80519479999999999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0.7888889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0.79104479999999999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0.48917749999999999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0.4731707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0.49519229999999997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0.52036199999999999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0.62121210000000004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0.57264959999999998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0.53586500000000004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0.53749999999999998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0.82843140000000004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0.81920899999999996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0.82978719999999995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0.85567009999999999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0.63424119999999995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0.68220340000000002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0.63839290000000004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0.64197530000000003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0.70036100000000001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0.73684210000000006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0.74117650000000002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0.71595330000000001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0.26984130000000001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0.3098592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0.33750000000000002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0.3552632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0.21804509999999999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0.2282158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0.28799999999999998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0.25431029999999999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0.46060610000000002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0.3881579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0.47435899999999998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0.53048779999999995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8.2084000000000004E-2</c:v>
                </c:pt>
                <c:pt idx="1">
                  <c:v>5.6201000000000001E-2</c:v>
                </c:pt>
                <c:pt idx="2">
                  <c:v>6.6713300000000003E-2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0.12589040000000001</c:v>
                </c:pt>
                <c:pt idx="1">
                  <c:v>7.6393299999999997E-2</c:v>
                </c:pt>
                <c:pt idx="2">
                  <c:v>2.95949E-2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0.1034307</c:v>
                </c:pt>
                <c:pt idx="1">
                  <c:v>2.3316699999999999E-2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0.6815523</c:v>
                </c:pt>
                <c:pt idx="1">
                  <c:v>0.89724689999999996</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0.483871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0.54237290000000005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0.42063489999999998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0.47761189999999998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0.52450980000000003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0.56179780000000001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0.59016389999999996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0.63076920000000003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0.37762240000000002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0.3309859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0.35714289999999999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0.43307089999999998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0.83453239999999995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0.83082710000000004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0.85114500000000004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0.87832699999999997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0.90534979999999998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0.89723319999999995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0.88537549999999998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0.55066079999999995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0.62844040000000001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0.57209299999999996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0.58454110000000004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0.81021900000000002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0.72592590000000001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0.74803149999999996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0.79365079999999999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8.6951672999999996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8.659751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8.6325757999999997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8.6999999999999993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0.138904</c:v>
                </c:pt>
                <c:pt idx="1">
                  <c:v>3.7053500000000003E-2</c:v>
                </c:pt>
                <c:pt idx="2">
                  <c:v>9.9173700000000004E-2</c:v>
                </c:pt>
                <c:pt idx="3">
                  <c:v>0.1073163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9.8516599999999996E-2</c:v>
                </c:pt>
                <c:pt idx="1">
                  <c:v>0.1000033</c:v>
                </c:pt>
                <c:pt idx="2">
                  <c:v>9.4949199999999997E-2</c:v>
                </c:pt>
                <c:pt idx="3">
                  <c:v>0.14953150000000001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5.45929E-2</c:v>
                </c:pt>
                <c:pt idx="1">
                  <c:v>5.3574200000000002E-2</c:v>
                </c:pt>
                <c:pt idx="2">
                  <c:v>2.8605499999999999E-2</c:v>
                </c:pt>
                <c:pt idx="3">
                  <c:v>0.165745</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0.80684800000000001</c:v>
                </c:pt>
                <c:pt idx="1">
                  <c:v>0.74847750000000002</c:v>
                </c:pt>
                <c:pt idx="2">
                  <c:v>0.79754329999999996</c:v>
                </c:pt>
                <c:pt idx="3">
                  <c:v>0.54665750000000002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0.1921359</c:v>
                </c:pt>
                <c:pt idx="1">
                  <c:v>0.1255472</c:v>
                </c:pt>
                <c:pt idx="2">
                  <c:v>0.1068122</c:v>
                </c:pt>
                <c:pt idx="3">
                  <c:v>4.5835300000000002E-2</c:v>
                </c:pt>
                <c:pt idx="4">
                  <c:v>5.2468599999999997E-2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0.10895150000000001</c:v>
                </c:pt>
                <c:pt idx="1">
                  <c:v>0.1289035</c:v>
                </c:pt>
                <c:pt idx="2">
                  <c:v>9.3819399999999997E-2</c:v>
                </c:pt>
                <c:pt idx="3">
                  <c:v>0.13910690000000001</c:v>
                </c:pt>
                <c:pt idx="4">
                  <c:v>0.14748120000000001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8.7611700000000001E-2</c:v>
                </c:pt>
                <c:pt idx="1">
                  <c:v>6.3725299999999999E-2</c:v>
                </c:pt>
                <c:pt idx="2">
                  <c:v>3.9557799999999997E-2</c:v>
                </c:pt>
                <c:pt idx="3">
                  <c:v>0.10670499999999999</c:v>
                </c:pt>
                <c:pt idx="4">
                  <c:v>9.6403699999999995E-2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0.71977230000000003</c:v>
                </c:pt>
                <c:pt idx="1">
                  <c:v>0.63607519999999995</c:v>
                </c:pt>
                <c:pt idx="2">
                  <c:v>0.85380500000000004</c:v>
                </c:pt>
                <c:pt idx="3">
                  <c:v>0.5296187</c:v>
                </c:pt>
                <c:pt idx="4">
                  <c:v>0.51615880000000003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London North West University Healthcare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39135691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465466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884958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759150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509489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066113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865605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469524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288918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342521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654070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27039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796773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467475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102075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919189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51836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31845961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923417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400521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68891224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92935649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98780676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39181070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73284858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90986071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37974072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97958455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38024656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64846011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36600600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82941720"/>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22248538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2020982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54591048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41260524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83660584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37794574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62713575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52216644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27064173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84629360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09964512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39635751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16297147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06963971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69657815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68604856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2149033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01068110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66302322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93177812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00929475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41233244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74349963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67081974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86649515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36518178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7018105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59872723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6922318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73543907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64502220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88827165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254765" y="622300"/>
            <a:ext cx="402385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London North West University Healthcare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86250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London North West University Healthcare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17913471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55993710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0729924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06127947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2899828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49977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08567521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9626276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56924490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72271063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83710990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69475806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57579418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52952001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64341224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33726689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77959434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65307561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29603647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99931845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24510720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67993344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64041588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34128043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28990568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685452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65265738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02449900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92536224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61072084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83939255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34453453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3531558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86264113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99436150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94802343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48771005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2580047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8856432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8995076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32695966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15584138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98489658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75016192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99942935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6401067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29073433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89784079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89022268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42278307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16276737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8947428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67182490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836971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767862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72618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85696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17722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911028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117342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50201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782146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052336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764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800635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659567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52366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757308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661798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44327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239106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798406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017402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602632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46343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39880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622614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32136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530681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3411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073076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8032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753583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595050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347116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41955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892838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313078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361662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512165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562322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7494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73227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362435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772925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00182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479641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271001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035670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654192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892020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524890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172238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442162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849552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8537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435996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548390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778984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04324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62540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64750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009003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970291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192334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952347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521508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904035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308472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43379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747587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87153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400366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518271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844752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391200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604394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980871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415744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532658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339999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495776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918780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961344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066713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791553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481567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141807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610371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414033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016363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105100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953613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432431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36618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574096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069083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422582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11077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49175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44473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88103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63594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521081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124027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944437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127370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596805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621100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474341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636107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875686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969593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607645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349371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18295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860781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735820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900138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223927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901271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479979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469407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330300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290989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271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698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891312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68127274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49396683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254765" y="622300"/>
            <a:ext cx="4023858" cy="276999"/>
          </a:xfrm>
          <a:prstGeom prst="rect">
            <a:avLst/>
          </a:prstGeom>
          <a:noFill/>
        </p:spPr>
        <p:txBody>
          <a:bodyPr wrap="none" rtlCol="0">
            <a:spAutoFit/>
          </a:bodyPr>
          <a:lstStyle/>
          <a:p>
            <a:pPr algn="r"/>
            <a:r>
              <a:rPr lang="en-GB" sz="1200" b="1">
                <a:solidFill>
                  <a:srgbClr val="336E9F"/>
                </a:solidFill>
                <a:latin typeface="Arial"/>
                <a:cs typeface="Arial"/>
              </a:rPr>
              <a:t>London North West University Healthcare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17915</TotalTime>
  <Words>22866</Words>
  <Application>Microsoft Office PowerPoint</Application>
  <PresentationFormat>Custom</PresentationFormat>
  <Paragraphs>5972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