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0.71775860000000002</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2.6813199999999999E-2</c:v>
                </c:pt>
                <c:pt idx="1">
                  <c:v>0</c:v>
                </c:pt>
                <c:pt idx="2">
                  <c:v>7.9518000000000002E-3</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0.18133260000000001</c:v>
                </c:pt>
                <c:pt idx="1">
                  <c:v>0.25697429999999999</c:v>
                </c:pt>
                <c:pt idx="2">
                  <c:v>0.1141306</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0</c:v>
                </c:pt>
                <c:pt idx="1">
                  <c:v>2.5263799999999999E-2</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0</c:v>
                </c:pt>
                <c:pt idx="1">
                  <c:v>3.1999999999999999E-6</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0.95568850000000005</c:v>
                </c:pt>
                <c:pt idx="1">
                  <c:v>0.88488370000000005</c:v>
                </c:pt>
                <c:pt idx="2">
                  <c:v>0.99999979999999999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0.80163530000000005</c:v>
                </c:pt>
                <c:pt idx="1">
                  <c:v>0.66462220000000005</c:v>
                </c:pt>
                <c:pt idx="2">
                  <c:v>0.79191769999999995</c:v>
                </c:pt>
                <c:pt idx="3">
                  <c:v>0.52637990000000001</c:v>
                </c:pt>
                <c:pt idx="4">
                  <c:v>0.63734500000000005</c:v>
                </c:pt>
                <c:pt idx="5">
                  <c:v>0.67006049999999995</c:v>
                </c:pt>
                <c:pt idx="6">
                  <c:v>0.60624219999999995</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0</c:v>
                </c:pt>
                <c:pt idx="1">
                  <c:v>0</c:v>
                </c:pt>
                <c:pt idx="5">
                  <c:v>8.2646800000000006E-2</c:v>
                </c:pt>
                <c:pt idx="6">
                  <c:v>0</c:v>
                </c:pt>
                <c:pt idx="10">
                  <c:v>4.7345199999999997E-2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0.1983647</c:v>
                </c:pt>
                <c:pt idx="1">
                  <c:v>0.3353778</c:v>
                </c:pt>
                <c:pt idx="5">
                  <c:v>0.23087070000000001</c:v>
                </c:pt>
                <c:pt idx="6">
                  <c:v>0.39375779999999999</c:v>
                </c:pt>
                <c:pt idx="10">
                  <c:v>0.306205</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0</c:v>
                </c:pt>
                <c:pt idx="5">
                  <c:v>1.6420500000000001E-2</c:v>
                </c:pt>
                <c:pt idx="6">
                  <c:v>0</c:v>
                </c:pt>
                <c:pt idx="10">
                  <c:v>2.1589000000000001E-3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0</c:v>
                </c:pt>
                <c:pt idx="1">
                  <c:v>0</c:v>
                </c:pt>
                <c:pt idx="5">
                  <c:v>1.5E-6</c:v>
                </c:pt>
                <c:pt idx="6">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0.99999850000000001</c:v>
                </c:pt>
                <c:pt idx="1">
                  <c:v>0.81685790000000003</c:v>
                </c:pt>
                <c:pt idx="5">
                  <c:v>0.99999850000000001</c:v>
                </c:pt>
                <c:pt idx="6">
                  <c:v>0.81825899999999996</c:v>
                </c:pt>
                <c:pt idx="10">
                  <c:v>0.82988510000000004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0.74751339999999999</c:v>
                </c:pt>
                <c:pt idx="1">
                  <c:v>0.64643419999999996</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0.25112669999999998</c:v>
                </c:pt>
                <c:pt idx="1">
                  <c:v>0.30678309999999998</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1.3599E-3</c:v>
                </c:pt>
                <c:pt idx="1">
                  <c:v>4.6782700000000003E-2</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0.95480549999999997</c:v>
                </c:pt>
                <c:pt idx="1">
                  <c:v>0.89070919999999998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5.6865400000000003E-2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1.0152524000000001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-8.4509298000000008</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9.2547314000000007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0.80025060000000003</c:v>
                </c:pt>
                <c:pt idx="1">
                  <c:v>0.73459909999999995</c:v>
                </c:pt>
                <c:pt idx="2">
                  <c:v>0.2153187</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2.6704200000000001E-2</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0.19974939999999999</c:v>
                </c:pt>
                <c:pt idx="1">
                  <c:v>0.22983709999999999</c:v>
                </c:pt>
                <c:pt idx="2">
                  <c:v>0.48535610000000001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0</c:v>
                </c:pt>
                <c:pt idx="2">
                  <c:v>7.5399400000000005E-2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0</c:v>
                </c:pt>
                <c:pt idx="1">
                  <c:v>8.8596999999999999E-3</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0.87113090000000004</c:v>
                </c:pt>
                <c:pt idx="1">
                  <c:v>0.87614519999999996</c:v>
                </c:pt>
                <c:pt idx="2">
                  <c:v>0.35000959999999998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0.45582030000000001</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1">
                  <c:v>5.6631099999999997E-2</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1">
                  <c:v>0.31902259999999999</c:v>
                </c:pt>
                <c:pt idx="2">
                  <c:v>0.38577539999999999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1">
                  <c:v>0</c:v>
                </c:pt>
                <c:pt idx="2">
                  <c:v>0</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1">
                  <c:v>3.4706000000000001E-2</c:v>
                </c:pt>
                <c:pt idx="2">
                  <c:v>0.1584043</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1">
                  <c:v>0.91841399999999995</c:v>
                </c:pt>
                <c:pt idx="2">
                  <c:v>0.6270886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0.24560989999999999</c:v>
                </c:pt>
                <c:pt idx="1">
                  <c:v>8.7543200000000002E-2</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0.46216049999999997</c:v>
                </c:pt>
                <c:pt idx="1">
                  <c:v>0.29403000000000001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3.8548499999999999E-2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0.29222959999999998</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0.33209820000000001</c:v>
                </c:pt>
                <c:pt idx="1">
                  <c:v>0.2346714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0.44260759999999999</c:v>
                </c:pt>
                <c:pt idx="1">
                  <c:v>0.2233271</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0.37538759999999999</c:v>
                </c:pt>
                <c:pt idx="1">
                  <c:v>0.62103200000000003</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0.18200479999999999</c:v>
                </c:pt>
                <c:pt idx="1">
                  <c:v>0.1556409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0.70010289999999997</c:v>
                </c:pt>
                <c:pt idx="1">
                  <c:v>0.62872119999999998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0.74193549999999997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0.82758620000000005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0.96296300000000001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0.69533460000000002</c:v>
                </c:pt>
                <c:pt idx="1">
                  <c:v>0.49444579999999999</c:v>
                </c:pt>
                <c:pt idx="2">
                  <c:v>0.51254370000000005</c:v>
                </c:pt>
                <c:pt idx="3">
                  <c:v>0.54270180000000001</c:v>
                </c:pt>
                <c:pt idx="4">
                  <c:v>0.71540079999999995</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0</c:v>
                </c:pt>
                <c:pt idx="1">
                  <c:v>0.110029</c:v>
                </c:pt>
                <c:pt idx="2">
                  <c:v>0.1179844</c:v>
                </c:pt>
                <c:pt idx="3">
                  <c:v>0.19724929999999999</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0.26287529999999998</c:v>
                </c:pt>
                <c:pt idx="1">
                  <c:v>0.29109030000000002</c:v>
                </c:pt>
                <c:pt idx="2">
                  <c:v>0.28237469999999998</c:v>
                </c:pt>
                <c:pt idx="3">
                  <c:v>0.23764080000000001</c:v>
                </c:pt>
                <c:pt idx="4">
                  <c:v>0.26575979999999999</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4.17902E-2</c:v>
                </c:pt>
                <c:pt idx="1">
                  <c:v>0.1044349</c:v>
                </c:pt>
                <c:pt idx="2">
                  <c:v>8.70972E-2</c:v>
                </c:pt>
                <c:pt idx="3">
                  <c:v>2.24081E-2</c:v>
                </c:pt>
                <c:pt idx="4">
                  <c:v>1.8839399999999999E-2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0.71116590000000002</c:v>
                </c:pt>
                <c:pt idx="1">
                  <c:v>0.49444579999999999</c:v>
                </c:pt>
                <c:pt idx="2">
                  <c:v>0.84064030000000001</c:v>
                </c:pt>
                <c:pt idx="3">
                  <c:v>0.74536709999999995</c:v>
                </c:pt>
                <c:pt idx="4">
                  <c:v>0.85321849999999999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0.59090909999999996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0.7241379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0.73684210000000006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0.80952380000000002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0.86363639999999997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0.90322579999999997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0.88461540000000005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0.85294119999999995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0.8387097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0.80769230000000003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0.72972970000000004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0.52941179999999999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0.48275859999999998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0.74285710000000005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0.95833330000000005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0.89655169999999995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0.93548390000000003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0.80645160000000005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0.92857140000000005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0.95652170000000003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0.92592589999999997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0.90625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0.97058820000000001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0.83204239999999996</c:v>
                </c:pt>
                <c:pt idx="1">
                  <c:v>0.65187980000000001</c:v>
                </c:pt>
                <c:pt idx="2">
                  <c:v>0.51911669999999999</c:v>
                </c:pt>
                <c:pt idx="3">
                  <c:v>0.62166900000000003</c:v>
                </c:pt>
                <c:pt idx="4">
                  <c:v>0.86609610000000004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0</c:v>
                </c:pt>
                <c:pt idx="1">
                  <c:v>5.13973E-2</c:v>
                </c:pt>
                <c:pt idx="2">
                  <c:v>0.10891439999999999</c:v>
                </c:pt>
                <c:pt idx="3">
                  <c:v>2.4616900000000001E-2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0.16795760000000001</c:v>
                </c:pt>
                <c:pt idx="1">
                  <c:v>0.26183610000000002</c:v>
                </c:pt>
                <c:pt idx="2">
                  <c:v>0.29398390000000002</c:v>
                </c:pt>
                <c:pt idx="3">
                  <c:v>0.28767340000000002</c:v>
                </c:pt>
                <c:pt idx="4">
                  <c:v>0.13390389999999999</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3.48838E-2</c:v>
                </c:pt>
                <c:pt idx="2">
                  <c:v>5.6020000000000002E-3</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0</c:v>
                </c:pt>
                <c:pt idx="1">
                  <c:v>2.9000000000000002E-6</c:v>
                </c:pt>
                <c:pt idx="2">
                  <c:v>7.2383000000000003E-2</c:v>
                </c:pt>
                <c:pt idx="3">
                  <c:v>6.6040799999999997E-2</c:v>
                </c:pt>
                <c:pt idx="4">
                  <c:v>0</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0.92638569999999998</c:v>
                </c:pt>
                <c:pt idx="1">
                  <c:v>0.99999709999999997</c:v>
                </c:pt>
                <c:pt idx="2">
                  <c:v>0.73214849999999998</c:v>
                </c:pt>
                <c:pt idx="3">
                  <c:v>0.78490099999999996</c:v>
                </c:pt>
                <c:pt idx="4">
                  <c:v>0.94151839999999998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0.93333330000000003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0.6857143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0.86666670000000001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0.75757580000000002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0.87096770000000001</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0.82608700000000002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0.77142860000000002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0.68421050000000005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0.69565220000000005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0.87096770000000001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0.96153849999999996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0.80555560000000004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0.91176469999999998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0.93333330000000003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0.92307689999999998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0.88571429999999995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0.86206899999999997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0.73684210000000006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0.90322579999999997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0.92307689999999998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0.76315789999999994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0.85294119999999995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0.92857140000000005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0.90625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0.93103449999999999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0.61452879999999999</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1.5702199999999999E-2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0.34279799999999999</c:v>
                </c:pt>
                <c:pt idx="1">
                  <c:v>0.33582430000000002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2.8068800000000001E-2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4.2673299999999997E-2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0.85516800000000004</c:v>
                </c:pt>
                <c:pt idx="1">
                  <c:v>0.86939540000000004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0.95238100000000003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0.94444439999999996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0.8947368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0.8518519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0.89655169999999995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0.77419349999999998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0.81481479999999995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0.86363639999999997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0.76666670000000003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0.60869569999999995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0.76470590000000005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0.69565220000000005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0.79166669999999995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0.82758620000000005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0.95454550000000005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0.8387097</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0.96296300000000001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0.92857140000000005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0.75862070000000004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0.93103449999999999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0.95454550000000005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0.86206899999999997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0.96296300000000001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0.62305410000000006</c:v>
                </c:pt>
                <c:pt idx="1">
                  <c:v>0.50973740000000001</c:v>
                </c:pt>
                <c:pt idx="2">
                  <c:v>0.54351760000000005</c:v>
                </c:pt>
                <c:pt idx="3">
                  <c:v>0.53171100000000004</c:v>
                </c:pt>
                <c:pt idx="4">
                  <c:v>0.40552539999999998</c:v>
                </c:pt>
                <c:pt idx="5">
                  <c:v>0.68500720000000004</c:v>
                </c:pt>
                <c:pt idx="6">
                  <c:v>0.75648959999999998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c:v>
                </c:pt>
                <c:pt idx="1">
                  <c:v>1.56496E-2</c:v>
                </c:pt>
                <c:pt idx="2">
                  <c:v>0</c:v>
                </c:pt>
                <c:pt idx="3">
                  <c:v>4.1737700000000003E-2</c:v>
                </c:pt>
                <c:pt idx="4">
                  <c:v>6.6477300000000003E-2</c:v>
                </c:pt>
                <c:pt idx="5">
                  <c:v>1.2541999999999999E-2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0.31643369999999998</c:v>
                </c:pt>
                <c:pt idx="1">
                  <c:v>0.36610029999999999</c:v>
                </c:pt>
                <c:pt idx="2">
                  <c:v>0.34704420000000002</c:v>
                </c:pt>
                <c:pt idx="3">
                  <c:v>0.3312773</c:v>
                </c:pt>
                <c:pt idx="4">
                  <c:v>0.3734886</c:v>
                </c:pt>
                <c:pt idx="5">
                  <c:v>0.29104259999999998</c:v>
                </c:pt>
                <c:pt idx="6">
                  <c:v>0.24351039999999999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1.9445299999999999E-2</c:v>
                </c:pt>
                <c:pt idx="1">
                  <c:v>1.29616E-2</c:v>
                </c:pt>
                <c:pt idx="2">
                  <c:v>7.7651999999999999E-2</c:v>
                </c:pt>
                <c:pt idx="3">
                  <c:v>6.6612299999999999E-2</c:v>
                </c:pt>
                <c:pt idx="4">
                  <c:v>3.4648699999999998E-2</c:v>
                </c:pt>
                <c:pt idx="5">
                  <c:v>1.1406700000000001E-2</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0</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0.95893320000000004</c:v>
                </c:pt>
                <c:pt idx="1">
                  <c:v>0.79249740000000002</c:v>
                </c:pt>
                <c:pt idx="2">
                  <c:v>0.82213800000000004</c:v>
                </c:pt>
                <c:pt idx="3">
                  <c:v>0.80810999999999999</c:v>
                </c:pt>
                <c:pt idx="4">
                  <c:v>0.71188649999999998</c:v>
                </c:pt>
                <c:pt idx="5">
                  <c:v>0.85897330000000005</c:v>
                </c:pt>
                <c:pt idx="6">
                  <c:v>0.96211829999999998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0.93103449999999999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0.95454550000000005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0.96296300000000001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0.96296300000000001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0.8947368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0.84848480000000004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0.8518519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0.82352939999999997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0.84375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0.63181690000000001</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3.3011199999999997E-2</c:v>
                </c:pt>
                <c:pt idx="1">
                  <c:v>0</c:v>
                </c:pt>
                <c:pt idx="2">
                  <c:v>3.5638000000000002E-3</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0.17447760000000001</c:v>
                </c:pt>
                <c:pt idx="1">
                  <c:v>0.28648960000000001</c:v>
                </c:pt>
                <c:pt idx="2">
                  <c:v>0.46152009999999999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0</c:v>
                </c:pt>
                <c:pt idx="1">
                  <c:v>2.3781500000000001E-2</c:v>
                </c:pt>
                <c:pt idx="2">
                  <c:v>0</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0</c:v>
                </c:pt>
                <c:pt idx="1">
                  <c:v>5.7911999999999998E-2</c:v>
                </c:pt>
                <c:pt idx="2">
                  <c:v>4.97434E-2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0.93302660000000004</c:v>
                </c:pt>
                <c:pt idx="1">
                  <c:v>0.85455639999999999</c:v>
                </c:pt>
                <c:pt idx="2">
                  <c:v>0.92089670000000001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0.86363639999999997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0.63333329999999999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0.74074070000000003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0.8518519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0.6875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0.70967740000000001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0.9473684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0.95652170000000003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0.92307689999999998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0.96296300000000001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0.7241379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0.77419349999999998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0.86956520000000004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0.88461540000000005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0.2142857</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0.24242420000000001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0.28125</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0.42857139999999999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0.3125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0.63157890000000005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0.3333333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0.57753920000000003</c:v>
                </c:pt>
                <c:pt idx="1">
                  <c:v>0.83318579999999998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c:v>
                </c:pt>
                <c:pt idx="1">
                  <c:v>0</c:v>
                </c:pt>
                <c:pt idx="2">
                  <c:v>3.7105800000000001E-2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0.30757180000000001</c:v>
                </c:pt>
                <c:pt idx="1">
                  <c:v>0.1668142</c:v>
                </c:pt>
                <c:pt idx="2">
                  <c:v>5.9202499999999998E-2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1.25901E-2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0.89770110000000003</c:v>
                </c:pt>
                <c:pt idx="1">
                  <c:v>0.99999990000000005</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0.46153850000000002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0.69565220000000005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0.69230769999999997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0.61538459999999995</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0.3333333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0.27777780000000002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0.96551719999999996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0.87878789999999996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0.91666669999999995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0.90322579999999997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0.87096770000000001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0.81481479999999995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0.59090909999999996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0.73076920000000001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9.6428571000000005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9.1999999999999993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9.2580644999999997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0.66981710000000005</c:v>
                </c:pt>
                <c:pt idx="2">
                  <c:v>0.7021714</c:v>
                </c:pt>
                <c:pt idx="3">
                  <c:v>0.35799550000000002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5.0482399999999997E-2</c:v>
                </c:pt>
                <c:pt idx="1">
                  <c:v>0</c:v>
                </c:pt>
                <c:pt idx="2">
                  <c:v>1.3617199999999999E-2</c:v>
                </c:pt>
                <c:pt idx="3">
                  <c:v>0</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0.27535989999999999</c:v>
                </c:pt>
                <c:pt idx="1">
                  <c:v>0.268511</c:v>
                </c:pt>
                <c:pt idx="2">
                  <c:v>0.26606220000000003</c:v>
                </c:pt>
                <c:pt idx="3">
                  <c:v>0.43445679999999998</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0</c:v>
                </c:pt>
                <c:pt idx="1">
                  <c:v>0</c:v>
                </c:pt>
                <c:pt idx="2">
                  <c:v>0</c:v>
                </c:pt>
                <c:pt idx="3">
                  <c:v>2.3282400000000002E-2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3.26351E-2</c:v>
                </c:pt>
                <c:pt idx="1">
                  <c:v>6.1671900000000002E-2</c:v>
                </c:pt>
                <c:pt idx="2">
                  <c:v>1.8149200000000001E-2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0.84253800000000001</c:v>
                </c:pt>
                <c:pt idx="1">
                  <c:v>0.90704050000000003</c:v>
                </c:pt>
                <c:pt idx="2">
                  <c:v>0.89311700000000005</c:v>
                </c:pt>
                <c:pt idx="3">
                  <c:v>0.64459820000000001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0.43448589999999998</c:v>
                </c:pt>
                <c:pt idx="4">
                  <c:v>0.36562260000000002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9.5442200000000005E-2</c:v>
                </c:pt>
                <c:pt idx="1">
                  <c:v>2.7296299999999999E-2</c:v>
                </c:pt>
                <c:pt idx="2">
                  <c:v>3.0379300000000001E-2</c:v>
                </c:pt>
                <c:pt idx="3">
                  <c:v>0</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0.30233870000000002</c:v>
                </c:pt>
                <c:pt idx="1">
                  <c:v>0.32540530000000001</c:v>
                </c:pt>
                <c:pt idx="2">
                  <c:v>0.244198</c:v>
                </c:pt>
                <c:pt idx="3">
                  <c:v>0.3494488</c:v>
                </c:pt>
                <c:pt idx="4">
                  <c:v>0.38088640000000001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c:v>
                </c:pt>
                <c:pt idx="1">
                  <c:v>0</c:v>
                </c:pt>
                <c:pt idx="2">
                  <c:v>0</c:v>
                </c:pt>
                <c:pt idx="3">
                  <c:v>1.534E-3</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0.1022536</c:v>
                </c:pt>
                <c:pt idx="1">
                  <c:v>0.1285869</c:v>
                </c:pt>
                <c:pt idx="2">
                  <c:v>0</c:v>
                </c:pt>
                <c:pt idx="3">
                  <c:v>0.21453130000000001</c:v>
                </c:pt>
                <c:pt idx="4">
                  <c:v>0.25349100000000002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0.86247019999999996</c:v>
                </c:pt>
                <c:pt idx="1">
                  <c:v>0.74411249999999995</c:v>
                </c:pt>
                <c:pt idx="2">
                  <c:v>0.96561209999999997</c:v>
                </c:pt>
                <c:pt idx="3">
                  <c:v>0.66567549999999998</c:v>
                </c:pt>
                <c:pt idx="4">
                  <c:v>0.72621009999999997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Liverpool Women's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36941512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013284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504302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20662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249610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193185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224472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17367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281438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948905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820746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430068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716504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64696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035992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697175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733210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45588224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18726103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15335363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69876896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69388525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25389697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85719362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54945990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60174437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100%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61745526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172855447"/>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15361484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87124814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96917665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29714541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1816114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417208762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51989484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89398884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50504021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75225553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62291816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41213916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10586716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6805325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65653188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54267106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92329986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11448207"/>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69846043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20324976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3050153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58197633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43301053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93021655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36452231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00039540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11255435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49046094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71793189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2248573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59377064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84197407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89233208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3618455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02273959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998558" y="622300"/>
            <a:ext cx="328006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Liverpool Women's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72352362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100%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100%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45859442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23343098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91094254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85209625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03388407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942075989"/>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54850794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49771203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49857467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55490050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82940121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54536856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91163230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64987050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58493280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12924556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42553997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64952115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68811813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66125709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14334776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05564542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35371332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76031394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78989085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06494746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07426145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91360534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31634568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50079300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13599336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56958952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743365506"/>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74308354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19999982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91626861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25728881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12386141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57284902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117604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92826675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49579304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6513197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56218247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15710052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66139760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17197061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08263653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97390843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71678322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78011492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4217632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63020791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904344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518615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350513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795085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961652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646130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9114913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088319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230676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919863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483926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45431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913747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51288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839605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989054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902916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786468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171499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198048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418218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818893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69587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836242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470579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95754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263646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216368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488986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379967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872624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441631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312967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994102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605763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147869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303260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140327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201196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923131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33692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409761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139509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864185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22605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020692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098266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332705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819528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320526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192546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034121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507329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207000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855868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461091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63372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12529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465563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658925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25263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004743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477860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735403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689279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566803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985057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42504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103719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74912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9328265"/>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194300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563458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841769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284034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254915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652345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159874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066429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831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155809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334678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60362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206073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28628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090481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54029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765336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3623911"/>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307816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684292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208111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233649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603435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795637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256562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19682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83258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638852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176059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657174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794287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361259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525716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33669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247285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67361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97776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187179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640872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946215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469229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166911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19937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997798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259704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420411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770792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211682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278654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169083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646546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77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99534385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98926618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10068518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998558" y="622300"/>
            <a:ext cx="3280065" cy="276999"/>
          </a:xfrm>
          <a:prstGeom prst="rect">
            <a:avLst/>
          </a:prstGeom>
          <a:noFill/>
        </p:spPr>
        <p:txBody>
          <a:bodyPr wrap="none" rtlCol="0">
            <a:spAutoFit/>
          </a:bodyPr>
          <a:lstStyle/>
          <a:p>
            <a:pPr algn="r"/>
            <a:r>
              <a:rPr lang="en-GB" sz="1200" b="1">
                <a:solidFill>
                  <a:srgbClr val="336E9F"/>
                </a:solidFill>
                <a:latin typeface="Arial"/>
                <a:cs typeface="Arial"/>
              </a:rPr>
              <a:t>Liverpool Women's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21274</Words>
  <Application>Microsoft Office PowerPoint</Application>
  <PresentationFormat>Custom</PresentationFormat>
  <Paragraphs>5938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