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6.7202300000000006E-2</c:v>
                </c:pt>
                <c:pt idx="1">
                  <c:v>3.0356999999999999E-2</c:v>
                </c:pt>
                <c:pt idx="2">
                  <c:v>4.0318199999999998E-2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0.1111384</c:v>
                </c:pt>
                <c:pt idx="1">
                  <c:v>0.15346170000000001</c:v>
                </c:pt>
                <c:pt idx="2">
                  <c:v>7.7839400000000003E-2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2.9800900000000002E-2</c:v>
                </c:pt>
                <c:pt idx="1">
                  <c:v>7.7020099999999994E-2</c:v>
                </c:pt>
                <c:pt idx="2">
                  <c:v>3.9245E-3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0.98004040000000003</c:v>
                </c:pt>
                <c:pt idx="1">
                  <c:v>0.84697869999999997</c:v>
                </c:pt>
                <c:pt idx="2">
                  <c:v>0.95465060000000002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0.71585949999999998</c:v>
                </c:pt>
                <c:pt idx="2">
                  <c:v>0.79191769999999995</c:v>
                </c:pt>
                <c:pt idx="3">
                  <c:v>0.52637990000000001</c:v>
                </c:pt>
                <c:pt idx="4">
                  <c:v>0.63734500000000005</c:v>
                </c:pt>
                <c:pt idx="5">
                  <c:v>0.67006049999999995</c:v>
                </c:pt>
                <c:pt idx="6">
                  <c:v>0.65497629999999996</c:v>
                </c:pt>
                <c:pt idx="7">
                  <c:v>0.71500770000000002</c:v>
                </c:pt>
                <c:pt idx="8">
                  <c:v>0.53813529999999998</c:v>
                </c:pt>
                <c:pt idx="9">
                  <c:v>0.60816809999999999</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3.6024300000000002E-2</c:v>
                </c:pt>
                <c:pt idx="1">
                  <c:v>0</c:v>
                </c:pt>
                <c:pt idx="4">
                  <c:v>9.6790999999999995E-3</c:v>
                </c:pt>
                <c:pt idx="5">
                  <c:v>0.13305729999999999</c:v>
                </c:pt>
                <c:pt idx="6">
                  <c:v>0</c:v>
                </c:pt>
                <c:pt idx="9">
                  <c:v>0</c:v>
                </c:pt>
                <c:pt idx="10">
                  <c:v>0.10298350000000001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0.11388860000000001</c:v>
                </c:pt>
                <c:pt idx="1">
                  <c:v>0.28414050000000002</c:v>
                </c:pt>
                <c:pt idx="4">
                  <c:v>0.35297590000000001</c:v>
                </c:pt>
                <c:pt idx="5">
                  <c:v>0.13004959999999999</c:v>
                </c:pt>
                <c:pt idx="6">
                  <c:v>0.33494829999999998</c:v>
                </c:pt>
                <c:pt idx="9">
                  <c:v>0.39183190000000001</c:v>
                </c:pt>
                <c:pt idx="10">
                  <c:v>0.1949284</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4.1348599999999999E-2</c:v>
                </c:pt>
                <c:pt idx="1">
                  <c:v>0</c:v>
                </c:pt>
                <c:pt idx="4">
                  <c:v>0</c:v>
                </c:pt>
                <c:pt idx="5">
                  <c:v>6.6831000000000002E-2</c:v>
                </c:pt>
                <c:pt idx="6">
                  <c:v>0</c:v>
                </c:pt>
                <c:pt idx="9">
                  <c:v>0</c:v>
                </c:pt>
                <c:pt idx="10">
                  <c:v>5.77972E-2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0</c:v>
                </c:pt>
                <c:pt idx="4">
                  <c:v>0</c:v>
                </c:pt>
                <c:pt idx="5">
                  <c:v>1.5E-6</c:v>
                </c:pt>
                <c:pt idx="6">
                  <c:v>1.00754E-2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0.92916920000000003</c:v>
                </c:pt>
                <c:pt idx="1">
                  <c:v>0.84992389999999995</c:v>
                </c:pt>
                <c:pt idx="4">
                  <c:v>0.75812769999999996</c:v>
                </c:pt>
                <c:pt idx="5">
                  <c:v>0.91616620000000004</c:v>
                </c:pt>
                <c:pt idx="6">
                  <c:v>0.88915270000000002</c:v>
                </c:pt>
                <c:pt idx="9">
                  <c:v>0.77009130000000003</c:v>
                </c:pt>
                <c:pt idx="10">
                  <c:v>0.88880040000000005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2.8607500000000001E-2</c:v>
                </c:pt>
                <c:pt idx="1">
                  <c:v>4.0323999999999999E-2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0.13604450000000001</c:v>
                </c:pt>
                <c:pt idx="1">
                  <c:v>0.19793459999999999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2.35217E-2</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0.1012069</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0.94215420000000005</c:v>
                </c:pt>
                <c:pt idx="1">
                  <c:v>0.86150179999999998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0.27378419999999998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0.58141480000000001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7.2744699999999995E-2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9.2446687999999995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1.5803999999999999E-2</c:v>
                </c:pt>
                <c:pt idx="1">
                  <c:v>7.60411E-2</c:v>
                </c:pt>
                <c:pt idx="2">
                  <c:v>5.7499399999999999E-2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0.1138004</c:v>
                </c:pt>
                <c:pt idx="1">
                  <c:v>0.13116320000000001</c:v>
                </c:pt>
                <c:pt idx="2">
                  <c:v>0.29535519999999998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8.9110999999999999E-3</c:v>
                </c:pt>
                <c:pt idx="1">
                  <c:v>3.7363599999999997E-2</c:v>
                </c:pt>
                <c:pt idx="2">
                  <c:v>0.17039979999999999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0.96977930000000001</c:v>
                </c:pt>
                <c:pt idx="1">
                  <c:v>0.94815329999999998</c:v>
                </c:pt>
                <c:pt idx="2">
                  <c:v>0.4993725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0.1634594</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0.12773000000000001</c:v>
                </c:pt>
                <c:pt idx="2">
                  <c:v>5.6339100000000003E-2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0.34363850000000001</c:v>
                </c:pt>
                <c:pt idx="1">
                  <c:v>0.17682490000000001</c:v>
                </c:pt>
                <c:pt idx="2">
                  <c:v>0.21359629999999999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2.4218900000000002E-2</c:v>
                </c:pt>
                <c:pt idx="2">
                  <c:v>4.05598E-2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0.49290200000000001</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0.48154740000000001</c:v>
                </c:pt>
                <c:pt idx="1">
                  <c:v>0.85153350000000005</c:v>
                </c:pt>
                <c:pt idx="2">
                  <c:v>0.66027190000000002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8.2500799999999999E-2</c:v>
                </c:pt>
                <c:pt idx="1">
                  <c:v>3.6132499999999998E-2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0.2499323</c:v>
                </c:pt>
                <c:pt idx="1">
                  <c:v>0.16361000000000001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0.1037585</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0.39834370000000002</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0.47379149999999998</c:v>
                </c:pt>
                <c:pt idx="1">
                  <c:v>0.32660939999999999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2.6620600000000001E-2</c:v>
                </c:pt>
                <c:pt idx="1">
                  <c:v>6.2914200000000003E-2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0.20627290000000001</c:v>
                </c:pt>
                <c:pt idx="1">
                  <c:v>0.28802529999999998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2.6570699999999999E-2</c:v>
                </c:pt>
                <c:pt idx="1">
                  <c:v>6.66543E-2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0.74414469999999999</c:v>
                </c:pt>
                <c:pt idx="1">
                  <c:v>0.48678860000000002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0.94117649999999997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0.79166669999999995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0.87096770000000001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0.87951809999999997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0.8252427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0.95161289999999998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0.94444439999999996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0.87951809999999997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0.9183673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4.2305099999999998E-2</c:v>
                </c:pt>
                <c:pt idx="1">
                  <c:v>0.1764355</c:v>
                </c:pt>
                <c:pt idx="2">
                  <c:v>0.18226800000000001</c:v>
                </c:pt>
                <c:pt idx="3">
                  <c:v>0.25269449999999999</c:v>
                </c:pt>
                <c:pt idx="4">
                  <c:v>9.1865999999999996E-3</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0.14660229999999999</c:v>
                </c:pt>
                <c:pt idx="1">
                  <c:v>0.15827720000000001</c:v>
                </c:pt>
                <c:pt idx="2">
                  <c:v>0.15380740000000001</c:v>
                </c:pt>
                <c:pt idx="3">
                  <c:v>0.12675030000000001</c:v>
                </c:pt>
                <c:pt idx="4">
                  <c:v>0.1353183</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4.0734699999999999E-2</c:v>
                </c:pt>
                <c:pt idx="1">
                  <c:v>3.3862900000000001E-2</c:v>
                </c:pt>
                <c:pt idx="2">
                  <c:v>1.6341600000000001E-2</c:v>
                </c:pt>
                <c:pt idx="3">
                  <c:v>1.05478E-2</c:v>
                </c:pt>
                <c:pt idx="4">
                  <c:v>8.1486000000000006E-3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0.91334130000000002</c:v>
                </c:pt>
                <c:pt idx="1">
                  <c:v>0.79860830000000005</c:v>
                </c:pt>
                <c:pt idx="2">
                  <c:v>0.86496079999999997</c:v>
                </c:pt>
                <c:pt idx="3">
                  <c:v>0.91599850000000005</c:v>
                </c:pt>
                <c:pt idx="4">
                  <c:v>0.84962309999999996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0.51219510000000001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0.55882350000000003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0.55000000000000004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0.74193549999999997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0.74074070000000003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0.87096770000000001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0.80722890000000003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0.81188119999999997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0.79120880000000005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0.86086960000000001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0.80487799999999998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0.73626369999999997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0.88775510000000002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0.79069769999999995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0.9710145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0.95698919999999998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0.94186049999999999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0.95192310000000002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0.8714286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0.83157890000000001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0.85882349999999996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0.98780489999999999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0.93506489999999998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0.96153849999999996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0.88571429999999995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0.92405060000000006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0.97499999999999998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0.92473119999999998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0.97619049999999996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0.98198200000000002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0.90228390000000003</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2.9698200000000001E-2</c:v>
                </c:pt>
                <c:pt idx="1">
                  <c:v>0.1104927</c:v>
                </c:pt>
                <c:pt idx="2">
                  <c:v>0.175654</c:v>
                </c:pt>
                <c:pt idx="3">
                  <c:v>8.9301599999999995E-2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0.1037704</c:v>
                </c:pt>
                <c:pt idx="1">
                  <c:v>0.14364540000000001</c:v>
                </c:pt>
                <c:pt idx="2">
                  <c:v>0.1605047</c:v>
                </c:pt>
                <c:pt idx="3">
                  <c:v>0.158304</c:v>
                </c:pt>
                <c:pt idx="4">
                  <c:v>8.7029400000000007E-2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2.22943E-2</c:v>
                </c:pt>
                <c:pt idx="1">
                  <c:v>9.3979199999999999E-2</c:v>
                </c:pt>
                <c:pt idx="2">
                  <c:v>7.2341600000000006E-2</c:v>
                </c:pt>
                <c:pt idx="3">
                  <c:v>1.8593100000000001E-2</c:v>
                </c:pt>
                <c:pt idx="4">
                  <c:v>1.0685500000000001E-2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0.90707800000000005</c:v>
                </c:pt>
                <c:pt idx="1">
                  <c:v>0.83609330000000004</c:v>
                </c:pt>
                <c:pt idx="2">
                  <c:v>0.84678140000000002</c:v>
                </c:pt>
                <c:pt idx="3">
                  <c:v>0.882575</c:v>
                </c:pt>
                <c:pt idx="4">
                  <c:v>0.95366059999999997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0.71014489999999997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0.87209300000000001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0.75294119999999998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0.82499999999999996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0.94949490000000003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0.86813189999999996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0.91379310000000002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0.73417719999999997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0.70212770000000002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0.71084340000000001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0.77669900000000003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0.55000000000000004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0.80882350000000003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0.8470588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0.87654319999999997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0.85454549999999996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0.86585369999999995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0.82828279999999999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0.81578949999999995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0.87628870000000003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0.85555559999999997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0.9035088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0.65116280000000004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0.56862749999999995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0.63333329999999999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0.72881359999999995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0.79268289999999997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0.80198020000000003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0.73255809999999999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0.9035088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0.76363639999999999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0.85333329999999996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0.76119400000000004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0.61049529999999996</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3.8169799999999997E-2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0.35086489999999998</c:v>
                </c:pt>
                <c:pt idx="1">
                  <c:v>0.29088920000000001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5.0536400000000002E-2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3.8639800000000002E-2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0.89068460000000005</c:v>
                </c:pt>
                <c:pt idx="1">
                  <c:v>0.65713920000000003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0.98076920000000001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0.95454550000000005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0.890625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0.79710139999999996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0.70491800000000004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0.80898879999999995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0.82142859999999995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0.84931509999999999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0.80645160000000005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0.85869569999999995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0.80701750000000005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0.7377049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0.84269660000000002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0.68085110000000004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0.79032259999999999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0.754386</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0.81707320000000005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0.8245614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0.93150679999999997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0.796875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0.92391299999999998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0.921875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0.94936710000000002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0.89393940000000005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0.80281690000000006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0.8676471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0.91228070000000006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0.97260270000000004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0.94565220000000005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6.9524799999999998E-2</c:v>
                </c:pt>
                <c:pt idx="1">
                  <c:v>9.8088499999999995E-2</c:v>
                </c:pt>
                <c:pt idx="2">
                  <c:v>5.9049600000000001E-2</c:v>
                </c:pt>
                <c:pt idx="3">
                  <c:v>0.1176439</c:v>
                </c:pt>
                <c:pt idx="4">
                  <c:v>0.15305170000000001</c:v>
                </c:pt>
                <c:pt idx="5">
                  <c:v>8.3330500000000002E-2</c:v>
                </c:pt>
                <c:pt idx="6">
                  <c:v>2.2077300000000001E-2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0.17725489999999999</c:v>
                </c:pt>
                <c:pt idx="1">
                  <c:v>0.20122229999999999</c:v>
                </c:pt>
                <c:pt idx="2">
                  <c:v>0.18857450000000001</c:v>
                </c:pt>
                <c:pt idx="3">
                  <c:v>0.17946490000000001</c:v>
                </c:pt>
                <c:pt idx="4">
                  <c:v>0.20033989999999999</c:v>
                </c:pt>
                <c:pt idx="5">
                  <c:v>0.14946570000000001</c:v>
                </c:pt>
                <c:pt idx="6">
                  <c:v>0.1331157</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8.9034699999999994E-2</c:v>
                </c:pt>
                <c:pt idx="1">
                  <c:v>9.5400600000000002E-2</c:v>
                </c:pt>
                <c:pt idx="2">
                  <c:v>0.1568869</c:v>
                </c:pt>
                <c:pt idx="3">
                  <c:v>0.14251849999999999</c:v>
                </c:pt>
                <c:pt idx="4">
                  <c:v>0.1212231</c:v>
                </c:pt>
                <c:pt idx="5">
                  <c:v>8.2195099999999993E-2</c:v>
                </c:pt>
                <c:pt idx="6">
                  <c:v>4.27798E-2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0.91541550000000005</c:v>
                </c:pt>
                <c:pt idx="1">
                  <c:v>0.79047420000000002</c:v>
                </c:pt>
                <c:pt idx="2">
                  <c:v>0.84418519999999997</c:v>
                </c:pt>
                <c:pt idx="3">
                  <c:v>0.83982999999999997</c:v>
                </c:pt>
                <c:pt idx="4">
                  <c:v>0.7865434</c:v>
                </c:pt>
                <c:pt idx="5">
                  <c:v>0.95119030000000004</c:v>
                </c:pt>
                <c:pt idx="6">
                  <c:v>0.96266810000000003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0.97260270000000004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0.96739129999999995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0.88732390000000005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0.84745760000000003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0.956044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0.90769230000000001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0.91346150000000004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0.95652170000000003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0.86486490000000005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0.96739129999999995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0.91139239999999999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7.4883199999999997E-2</c:v>
                </c:pt>
                <c:pt idx="1">
                  <c:v>3.6382600000000001E-2</c:v>
                </c:pt>
                <c:pt idx="2">
                  <c:v>0.11306049999999999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0.11126460000000001</c:v>
                </c:pt>
                <c:pt idx="1">
                  <c:v>0.1636592</c:v>
                </c:pt>
                <c:pt idx="2">
                  <c:v>0.24252670000000001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2.1336899999999999E-2</c:v>
                </c:pt>
                <c:pt idx="1">
                  <c:v>8.51967E-2</c:v>
                </c:pt>
                <c:pt idx="2">
                  <c:v>9.4265199999999993E-2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0.93396060000000003</c:v>
                </c:pt>
                <c:pt idx="1">
                  <c:v>0.89336020000000005</c:v>
                </c:pt>
                <c:pt idx="2">
                  <c:v>0.68306849999999997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0.72222220000000004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0.73076920000000001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0.48214289999999999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0.5625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0.609375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0.62650600000000001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0.6176471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0.71764709999999998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0.61538459999999995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0.71578949999999997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0.82666669999999998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0.82539680000000004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0.90361449999999999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0.71875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0.66292130000000005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0.60810810000000004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0.81052630000000003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0.78082189999999996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0.82022470000000003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0.74025969999999996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0.73958330000000005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0.37037039999999999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0.44117650000000003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0.19354840000000001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0.4482759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0.17721519999999999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0.18681320000000001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0.23749999999999999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0.32692310000000002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0.39215689999999997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0.4035088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0.46808509999999998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0.43548389999999998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5.4998900000000003E-2</c:v>
                </c:pt>
                <c:pt idx="1">
                  <c:v>3.6431499999999999E-2</c:v>
                </c:pt>
                <c:pt idx="2">
                  <c:v>5.8681299999999999E-2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0.18006069999999999</c:v>
                </c:pt>
                <c:pt idx="1">
                  <c:v>0.1159324</c:v>
                </c:pt>
                <c:pt idx="2">
                  <c:v>3.7626899999999998E-2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7.63456E-2</c:v>
                </c:pt>
                <c:pt idx="1">
                  <c:v>3.5471000000000001E-3</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0.77703080000000002</c:v>
                </c:pt>
                <c:pt idx="1">
                  <c:v>0.99999990000000005</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0.58823530000000002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0.56521739999999998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0.64406779999999997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0.70666669999999998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0.75824179999999997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0.54761899999999997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0.6056338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0.56818179999999996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0.84693879999999999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0.89156630000000003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0.95535709999999996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0.95505620000000002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0.97087380000000001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0.51724139999999996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0.64788730000000005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0.48333330000000002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0.64634150000000001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0.75555559999999999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0.73913039999999997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0.82716049999999997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9.0405405000000005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9.3020832999999996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9.0602409999999995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9.3000000000000007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0.1174573</c:v>
                </c:pt>
                <c:pt idx="1">
                  <c:v>1.2977499999999999E-2</c:v>
                </c:pt>
                <c:pt idx="2">
                  <c:v>7.9023099999999999E-2</c:v>
                </c:pt>
                <c:pt idx="3">
                  <c:v>5.59845E-2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0.14141020000000001</c:v>
                </c:pt>
                <c:pt idx="1">
                  <c:v>0.14815529999999999</c:v>
                </c:pt>
                <c:pt idx="2">
                  <c:v>0.13525029999999999</c:v>
                </c:pt>
                <c:pt idx="3">
                  <c:v>0.25219510000000001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3.3146099999999998E-2</c:v>
                </c:pt>
                <c:pt idx="1">
                  <c:v>2.9498199999999999E-2</c:v>
                </c:pt>
                <c:pt idx="2">
                  <c:v>8.4548999999999996E-3</c:v>
                </c:pt>
                <c:pt idx="3">
                  <c:v>0.11441320000000001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0.90040759999999997</c:v>
                </c:pt>
                <c:pt idx="1">
                  <c:v>0.90764840000000002</c:v>
                </c:pt>
                <c:pt idx="2">
                  <c:v>0.83894950000000001</c:v>
                </c:pt>
                <c:pt idx="3">
                  <c:v>0.51708069999999995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0.15880250000000001</c:v>
                </c:pt>
                <c:pt idx="1">
                  <c:v>9.3883300000000003E-2</c:v>
                </c:pt>
                <c:pt idx="2">
                  <c:v>8.2911299999999993E-2</c:v>
                </c:pt>
                <c:pt idx="3">
                  <c:v>1.2171100000000001E-2</c:v>
                </c:pt>
                <c:pt idx="4">
                  <c:v>1.40845E-2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0.1756183</c:v>
                </c:pt>
                <c:pt idx="1">
                  <c:v>0.19223129999999999</c:v>
                </c:pt>
                <c:pt idx="2">
                  <c:v>0.1416212</c:v>
                </c:pt>
                <c:pt idx="3">
                  <c:v>0.20643529999999999</c:v>
                </c:pt>
                <c:pt idx="4">
                  <c:v>0.22424939999999999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5.4278300000000002E-2</c:v>
                </c:pt>
                <c:pt idx="1">
                  <c:v>3.2061399999999997E-2</c:v>
                </c:pt>
                <c:pt idx="2">
                  <c:v>1.5656900000000001E-2</c:v>
                </c:pt>
                <c:pt idx="3">
                  <c:v>7.3040800000000003E-2</c:v>
                </c:pt>
                <c:pt idx="4">
                  <c:v>5.8019599999999998E-2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0.7392145</c:v>
                </c:pt>
                <c:pt idx="1">
                  <c:v>0.7891743</c:v>
                </c:pt>
                <c:pt idx="2">
                  <c:v>0.89955649999999998</c:v>
                </c:pt>
                <c:pt idx="3">
                  <c:v>0.71766810000000003</c:v>
                </c:pt>
                <c:pt idx="4">
                  <c:v>0.61970009999999998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Liverpool Heart and Chest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99013454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674860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741420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443290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990392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404126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3282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894233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249559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137753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253944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398537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91290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264423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977861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684406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129035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75071725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61758394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03931647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11462222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9957253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47474388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04840912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41009684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6355434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899762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36785070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51221123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33%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06586357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36666880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88876256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3200260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17942589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03556114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18833705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83484484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51686426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16482532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71004786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29254809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81924236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48572089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2331875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41339854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88808405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22355274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04991663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36741765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2697306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41045155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41262848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46493612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6826717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58765584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47775949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01982659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42568987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45240798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93913381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03299362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0426256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00367534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847602" y="622300"/>
            <a:ext cx="443102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Liverpool Heart and Chest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63608386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33%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5219353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33549817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733452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5375141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00768292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38824535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7767694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10877544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67562685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24855865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06694961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21143763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18863933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54406692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31297594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1847477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12987245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31851675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8166036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5935292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27270354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2422285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23158256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0169980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56005382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20431954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19032360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84603079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46340735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97416848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6247879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4902840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18791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Liverpool Heart and Chest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80286202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542739098"/>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01200762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62520495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36162914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02711248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92932222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21794655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04048563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57954543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33474056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04241426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97807279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13722239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2761055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0638783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74468668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21499962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4673849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75467657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493190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98410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351079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834935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445524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027919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783520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89474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678198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88483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493566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481560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535660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28046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696972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81544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94151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948781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982428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89508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29895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464685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854356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971013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027540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113607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320689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578390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386764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839735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098121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157288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78976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952625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27945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928884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979928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969609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161297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004051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56581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93619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074048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967787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300405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081703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868385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549784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519182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634610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3797803"/>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884357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641385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883356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055770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433017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42951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925172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01408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831446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479631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965162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200230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984439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810308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565501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42896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846822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842550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17472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058062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163496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913723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325695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698936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137725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949535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26902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607758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774736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709868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220075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416412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727099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346725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772531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969002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386005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095112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966221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6599512"/>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76279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579609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283792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958950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217548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935654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02673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195782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55931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492932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482711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556200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745904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67737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548626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6456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62032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219050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100560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669659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831782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57348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797954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750231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891813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7625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050355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36115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827871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194370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935015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139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263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99809079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53778744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42784636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847602" y="622300"/>
            <a:ext cx="4431021" cy="276999"/>
          </a:xfrm>
          <a:prstGeom prst="rect">
            <a:avLst/>
          </a:prstGeom>
          <a:noFill/>
        </p:spPr>
        <p:txBody>
          <a:bodyPr wrap="none" rtlCol="0">
            <a:spAutoFit/>
          </a:bodyPr>
          <a:lstStyle/>
          <a:p>
            <a:pPr algn="r"/>
            <a:r>
              <a:rPr lang="en-GB" sz="1200" b="1">
                <a:solidFill>
                  <a:srgbClr val="336E9F"/>
                </a:solidFill>
                <a:latin typeface="Arial"/>
                <a:cs typeface="Arial"/>
              </a:rPr>
              <a:t>Liverpool Heart and Chest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22316</Words>
  <Application>Microsoft Office PowerPoint</Application>
  <PresentationFormat>Custom</PresentationFormat>
  <Paragraphs>6011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