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50"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9.8310999999999996E-2</c:v>
                </c:pt>
                <c:pt idx="1">
                  <c:v>7.0965399999999998E-2</c:v>
                </c:pt>
                <c:pt idx="2">
                  <c:v>6.8043099999999995E-2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4.8920900000000003E-2</c:v>
                </c:pt>
                <c:pt idx="1">
                  <c:v>7.2245000000000004E-2</c:v>
                </c:pt>
                <c:pt idx="2">
                  <c:v>2.2389699999999998E-2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6.0909699999999997E-2</c:v>
                </c:pt>
                <c:pt idx="1">
                  <c:v>0.1176285</c:v>
                </c:pt>
                <c:pt idx="2">
                  <c:v>3.1649400000000001E-2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0.92642930000000001</c:v>
                </c:pt>
                <c:pt idx="1">
                  <c:v>0.87992060000000005</c:v>
                </c:pt>
                <c:pt idx="2">
                  <c:v>0.9667367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7.1967799999999998E-2</c:v>
                </c:pt>
                <c:pt idx="1">
                  <c:v>9.5947099999999994E-2</c:v>
                </c:pt>
                <c:pt idx="2">
                  <c:v>7.1579100000000007E-2</c:v>
                </c:pt>
                <c:pt idx="3">
                  <c:v>0.22764490000000001</c:v>
                </c:pt>
                <c:pt idx="4">
                  <c:v>0.15721689999999999</c:v>
                </c:pt>
                <c:pt idx="5">
                  <c:v>0.17405960000000001</c:v>
                </c:pt>
                <c:pt idx="6">
                  <c:v>0.103008</c:v>
                </c:pt>
                <c:pt idx="7">
                  <c:v>0.1058027</c:v>
                </c:pt>
                <c:pt idx="8">
                  <c:v>0.18075659999999999</c:v>
                </c:pt>
                <c:pt idx="9">
                  <c:v>0.13674549999999999</c:v>
                </c:pt>
                <c:pt idx="10">
                  <c:v>0.1355276</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4.20016E-2</c:v>
                </c:pt>
                <c:pt idx="1">
                  <c:v>5.7375000000000002E-2</c:v>
                </c:pt>
                <c:pt idx="2">
                  <c:v>4.4850599999999997E-2</c:v>
                </c:pt>
                <c:pt idx="3">
                  <c:v>8.8750099999999998E-2</c:v>
                </c:pt>
                <c:pt idx="4">
                  <c:v>8.9610999999999996E-2</c:v>
                </c:pt>
                <c:pt idx="5">
                  <c:v>4.8044999999999997E-2</c:v>
                </c:pt>
                <c:pt idx="6">
                  <c:v>6.34126E-2</c:v>
                </c:pt>
                <c:pt idx="7">
                  <c:v>5.1200200000000001E-2</c:v>
                </c:pt>
                <c:pt idx="8">
                  <c:v>9.4255500000000006E-2</c:v>
                </c:pt>
                <c:pt idx="9">
                  <c:v>9.5821199999999995E-2</c:v>
                </c:pt>
                <c:pt idx="10">
                  <c:v>0.12984029999999999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7.7292100000000002E-2</c:v>
                </c:pt>
                <c:pt idx="1">
                  <c:v>7.6977500000000004E-2</c:v>
                </c:pt>
                <c:pt idx="2">
                  <c:v>6.7079299999999994E-2</c:v>
                </c:pt>
                <c:pt idx="3">
                  <c:v>0.1064408</c:v>
                </c:pt>
                <c:pt idx="4">
                  <c:v>0.115827</c:v>
                </c:pt>
                <c:pt idx="5">
                  <c:v>0.10783330000000001</c:v>
                </c:pt>
                <c:pt idx="6">
                  <c:v>8.3423700000000003E-2</c:v>
                </c:pt>
                <c:pt idx="7">
                  <c:v>0.12798789999999999</c:v>
                </c:pt>
                <c:pt idx="8">
                  <c:v>0.13772760000000001</c:v>
                </c:pt>
                <c:pt idx="9">
                  <c:v>0.14445359999999999</c:v>
                </c:pt>
                <c:pt idx="10">
                  <c:v>9.0341299999999999E-2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0.90900389999999998</c:v>
                </c:pt>
                <c:pt idx="1">
                  <c:v>0.85261940000000003</c:v>
                </c:pt>
                <c:pt idx="2">
                  <c:v>0.90166329999999995</c:v>
                </c:pt>
                <c:pt idx="3">
                  <c:v>0.81117360000000005</c:v>
                </c:pt>
                <c:pt idx="4">
                  <c:v>0.87838559999999999</c:v>
                </c:pt>
                <c:pt idx="5">
                  <c:v>0.86650289999999996</c:v>
                </c:pt>
                <c:pt idx="6">
                  <c:v>0.85511490000000001</c:v>
                </c:pt>
                <c:pt idx="7">
                  <c:v>0.85031350000000006</c:v>
                </c:pt>
                <c:pt idx="8">
                  <c:v>0.77732570000000001</c:v>
                </c:pt>
                <c:pt idx="9">
                  <c:v>0.82128900000000005</c:v>
                </c:pt>
                <c:pt idx="10">
                  <c:v>0.76056840000000003</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6.9608199999999995E-2</c:v>
                </c:pt>
                <c:pt idx="1">
                  <c:v>0.10428850000000001</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5.4043099999999997E-2</c:v>
                </c:pt>
                <c:pt idx="1">
                  <c:v>7.0005600000000001E-2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6.4522399999999994E-2</c:v>
                </c:pt>
                <c:pt idx="1">
                  <c:v>5.7096899999999999E-2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0.91120599999999996</c:v>
                </c:pt>
                <c:pt idx="1">
                  <c:v>0.81207149999999995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0.41821429999999998</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0.2925547</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0.2171748</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9.0678269999999994</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5.7253999999999999E-2</c:v>
                </c:pt>
                <c:pt idx="1">
                  <c:v>0.11214159999999999</c:v>
                </c:pt>
                <c:pt idx="2">
                  <c:v>0.121667</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3.0900400000000001E-2</c:v>
                </c:pt>
                <c:pt idx="1">
                  <c:v>5.8962100000000003E-2</c:v>
                </c:pt>
                <c:pt idx="2">
                  <c:v>0.16702</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5.0361099999999999E-2</c:v>
                </c:pt>
                <c:pt idx="1">
                  <c:v>7.3464100000000004E-2</c:v>
                </c:pt>
                <c:pt idx="2">
                  <c:v>0.23456750000000001</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0.91930880000000004</c:v>
                </c:pt>
                <c:pt idx="1">
                  <c:v>0.89187729999999998</c:v>
                </c:pt>
                <c:pt idx="2">
                  <c:v>0.5743047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0.1141253</c:v>
                </c:pt>
                <c:pt idx="1">
                  <c:v>0.18254390000000001</c:v>
                </c:pt>
                <c:pt idx="2">
                  <c:v>0.12483660000000001</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9.3826599999999996E-2</c:v>
                </c:pt>
                <c:pt idx="1">
                  <c:v>6.7197099999999996E-2</c:v>
                </c:pt>
                <c:pt idx="2">
                  <c:v>7.66014E-2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0.12247420000000001</c:v>
                </c:pt>
                <c:pt idx="1">
                  <c:v>7.90328E-2</c:v>
                </c:pt>
                <c:pt idx="2">
                  <c:v>0.1090573</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0.38561319999999999</c:v>
                </c:pt>
                <c:pt idx="1">
                  <c:v>0.82902560000000003</c:v>
                </c:pt>
                <c:pt idx="2">
                  <c:v>0.62983290000000003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0.1719434</c:v>
                </c:pt>
                <c:pt idx="1">
                  <c:v>9.4316300000000006E-2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7.1047100000000002E-2</c:v>
                </c:pt>
                <c:pt idx="1">
                  <c:v>4.72425E-2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8.4525600000000006E-2</c:v>
                </c:pt>
                <c:pt idx="1">
                  <c:v>0.16194220000000001</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0.49453029999999998</c:v>
                </c:pt>
                <c:pt idx="1">
                  <c:v>0.25433630000000002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8.9010400000000003E-2</c:v>
                </c:pt>
                <c:pt idx="1">
                  <c:v>0.15691849999999999</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8.1493200000000002E-2</c:v>
                </c:pt>
                <c:pt idx="1">
                  <c:v>0.1000168</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8.8960600000000001E-2</c:v>
                </c:pt>
                <c:pt idx="1">
                  <c:v>0.16065860000000001</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0.66709759999999996</c:v>
                </c:pt>
                <c:pt idx="1">
                  <c:v>0.56356799999999996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0.81137179999999998</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0.79875890000000005</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0.77529020000000004</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0.77645050000000004</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0.84914179999999995</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0.85267859999999995</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0.8701082</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0.88013699999999995</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0.93478260000000002</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0.92045449999999995</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0.93717729999999999</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0.93660710000000003</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9.3621099999999999E-2</c:v>
                </c:pt>
                <c:pt idx="1">
                  <c:v>0.23337869999999999</c:v>
                </c:pt>
                <c:pt idx="2">
                  <c:v>0.23699880000000001</c:v>
                </c:pt>
                <c:pt idx="3">
                  <c:v>0.29820600000000003</c:v>
                </c:pt>
                <c:pt idx="4">
                  <c:v>5.7268800000000002E-2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4.3970299999999997E-2</c:v>
                </c:pt>
                <c:pt idx="1">
                  <c:v>4.4390899999999997E-2</c:v>
                </c:pt>
                <c:pt idx="2">
                  <c:v>4.4345900000000001E-2</c:v>
                </c:pt>
                <c:pt idx="3">
                  <c:v>3.5727399999999999E-2</c:v>
                </c:pt>
                <c:pt idx="4">
                  <c:v>3.9153800000000002E-2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9.2050699999999999E-2</c:v>
                </c:pt>
                <c:pt idx="1">
                  <c:v>9.0805999999999998E-2</c:v>
                </c:pt>
                <c:pt idx="2">
                  <c:v>7.1072300000000005E-2</c:v>
                </c:pt>
                <c:pt idx="3">
                  <c:v>5.6059199999999997E-2</c:v>
                </c:pt>
                <c:pt idx="4">
                  <c:v>5.62309E-2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0.82508369999999998</c:v>
                </c:pt>
                <c:pt idx="1">
                  <c:v>0.77781140000000004</c:v>
                </c:pt>
                <c:pt idx="2">
                  <c:v>0.78345730000000002</c:v>
                </c:pt>
                <c:pt idx="3">
                  <c:v>0.85834960000000005</c:v>
                </c:pt>
                <c:pt idx="4">
                  <c:v>0.84543760000000001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0.65701560000000003</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0.67456899999999997</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0.68463070000000004</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0.70808680000000002</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0.7829912</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0.79639890000000002</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0.78627970000000003</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0.81476680000000001</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0.78770130000000005</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0.76045359999999995</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0.77594180000000001</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0.79439890000000002</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0.73602939999999994</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0.75106989999999996</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0.76162019999999997</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0.78454170000000001</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0.67807150000000005</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0.73719880000000004</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0.80528509999999998</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0.8296943</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0.94519319999999996</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0.9425287</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0.94259570000000004</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0.96452700000000002</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0.81695220000000002</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0.78691420000000001</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0.80544110000000002</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0.83078229999999997</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0.96501709999999996</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0.97169030000000001</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0.97026599999999996</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0.96579159999999997</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0.87346219999999997</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0.85627180000000003</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0.89683179999999996</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0.88029930000000001</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0.92069489999999998</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0.91520469999999998</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0.92773570000000005</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0.92765960000000003</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6.6235600000000006E-2</c:v>
                </c:pt>
                <c:pt idx="1">
                  <c:v>0.16098699999999999</c:v>
                </c:pt>
                <c:pt idx="2">
                  <c:v>0.23200019999999999</c:v>
                </c:pt>
                <c:pt idx="3">
                  <c:v>0.14234820000000001</c:v>
                </c:pt>
                <c:pt idx="4">
                  <c:v>2.9416000000000001E-2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3.0695699999999999E-2</c:v>
                </c:pt>
                <c:pt idx="1">
                  <c:v>4.2656899999999998E-2</c:v>
                </c:pt>
                <c:pt idx="2">
                  <c:v>4.7812399999999998E-2</c:v>
                </c:pt>
                <c:pt idx="3">
                  <c:v>5.2210699999999999E-2</c:v>
                </c:pt>
                <c:pt idx="4">
                  <c:v>2.5793300000000002E-2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5.8831599999999998E-2</c:v>
                </c:pt>
                <c:pt idx="1">
                  <c:v>0.1444735</c:v>
                </c:pt>
                <c:pt idx="2">
                  <c:v>0.12868769999999999</c:v>
                </c:pt>
                <c:pt idx="3">
                  <c:v>7.1639800000000003E-2</c:v>
                </c:pt>
                <c:pt idx="4">
                  <c:v>4.1303600000000003E-2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0.93719580000000002</c:v>
                </c:pt>
                <c:pt idx="1">
                  <c:v>0.87888949999999999</c:v>
                </c:pt>
                <c:pt idx="2">
                  <c:v>0.78077969999999997</c:v>
                </c:pt>
                <c:pt idx="3">
                  <c:v>0.82745919999999995</c:v>
                </c:pt>
                <c:pt idx="4">
                  <c:v>0.96367820000000004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0.84534410000000004</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0.85567009999999999</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0.864344</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0.85426360000000001</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0.83444200000000002</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0.84292820000000002</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0.84707449999999995</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0.86712330000000004</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0.74185860000000003</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0.76194209999999996</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0.77872949999999996</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0.78273809999999999</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0.60221670000000005</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0.64918849999999995</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0.77681659999999997</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0.81481479999999995</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0.8648245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0.86872590000000005</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0.82235380000000002</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0.82441109999999995</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0.82140469999999999</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0.83033239999999997</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0.85944699999999996</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0.83858860000000002</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0.84046960000000004</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0.84698280000000004</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0.71366280000000004</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0.69733330000000004</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0.73533079999999995</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0.75445289999999998</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0.76531369999999999</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0.77169270000000001</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0.79733330000000002</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0.80803879999999995</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0.91364420000000002</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0.90984279999999995</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0.93688210000000005</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0.95011690000000004</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3.89182E-2</c:v>
                </c:pt>
                <c:pt idx="1">
                  <c:v>0.15418209999999999</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5.7868299999999998E-2</c:v>
                </c:pt>
                <c:pt idx="1">
                  <c:v>5.88645E-2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0.14161979999999999</c:v>
                </c:pt>
                <c:pt idx="1">
                  <c:v>0.16654869999999999</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0.80255480000000001</c:v>
                </c:pt>
                <c:pt idx="1">
                  <c:v>0.69729039999999998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0.9914676</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0.99313890000000005</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0.99132949999999997</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0.99248119999999995</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0.94117649999999997</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0.94421770000000005</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0.94585249999999998</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0.94975489999999996</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0.62691649999999999</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0.61914060000000004</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0.66312059999999995</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0.67586210000000002</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0.71021780000000001</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0.67552179999999995</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0.68411869999999997</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0.73883160000000003</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0.6868687</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0.69172929999999999</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0.73333329999999997</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0.73639460000000001</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0.59719440000000001</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0.66590389999999999</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0.7355372</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0.79504129999999995</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0.75836429999999999</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0.76551720000000001</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0.79632720000000001</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0.92139179999999998</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0.90417689999999995</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0.88805029999999996</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0.91062180000000004</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0.79060180000000002</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0.77716099999999999</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0.81154130000000002</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0.81530139999999995</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0.88682430000000001</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0.85028789999999999</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0.89539009999999997</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0.91080620000000001</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0.11554499999999999</c:v>
                </c:pt>
                <c:pt idx="1">
                  <c:v>0.15360979999999999</c:v>
                </c:pt>
                <c:pt idx="2">
                  <c:v>0.11515019999999999</c:v>
                </c:pt>
                <c:pt idx="3">
                  <c:v>0.17169980000000001</c:v>
                </c:pt>
                <c:pt idx="4">
                  <c:v>0.21056</c:v>
                </c:pt>
                <c:pt idx="5">
                  <c:v>0.12627640000000001</c:v>
                </c:pt>
                <c:pt idx="6">
                  <c:v>6.2485199999999998E-2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8.5214499999999999E-2</c:v>
                </c:pt>
                <c:pt idx="1">
                  <c:v>9.0179800000000004E-2</c:v>
                </c:pt>
                <c:pt idx="2">
                  <c:v>7.6373200000000002E-2</c:v>
                </c:pt>
                <c:pt idx="3">
                  <c:v>7.1353E-2</c:v>
                </c:pt>
                <c:pt idx="4">
                  <c:v>8.5323300000000005E-2</c:v>
                </c:pt>
                <c:pt idx="5">
                  <c:v>6.35738E-2</c:v>
                </c:pt>
                <c:pt idx="6">
                  <c:v>5.22998E-2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0.13505500000000001</c:v>
                </c:pt>
                <c:pt idx="1">
                  <c:v>0.1509219</c:v>
                </c:pt>
                <c:pt idx="2">
                  <c:v>0.2129875</c:v>
                </c:pt>
                <c:pt idx="3">
                  <c:v>0.19657450000000001</c:v>
                </c:pt>
                <c:pt idx="4">
                  <c:v>0.17873140000000001</c:v>
                </c:pt>
                <c:pt idx="5">
                  <c:v>0.12514110000000001</c:v>
                </c:pt>
                <c:pt idx="6">
                  <c:v>8.3187700000000003E-2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0.79261499999999996</c:v>
                </c:pt>
                <c:pt idx="1">
                  <c:v>0.74532299999999996</c:v>
                </c:pt>
                <c:pt idx="2">
                  <c:v>0.73160230000000004</c:v>
                </c:pt>
                <c:pt idx="3">
                  <c:v>0.73340620000000001</c:v>
                </c:pt>
                <c:pt idx="4">
                  <c:v>0.66892260000000003</c:v>
                </c:pt>
                <c:pt idx="5">
                  <c:v>0.86194340000000003</c:v>
                </c:pt>
                <c:pt idx="6">
                  <c:v>0.87830810000000004</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0.87913909999999995</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0.8632959</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0.86481799999999998</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0.87919460000000005</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0.82419659999999995</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0.784188</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0.82398450000000001</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0.86282309999999995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0.86486490000000005</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0.86876640000000005</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0.87096770000000001</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0.84422109999999995</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0.8761468</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0.88759690000000002</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0.79729729999999999</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0.76190480000000005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0.79487180000000002</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0.81528659999999997</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0.90374330000000003</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0.88116309999999998</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0.90504810000000002</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0.90414510000000003</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0.88612100000000005</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0.87152779999999996</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0.89126559999999999</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0.85535709999999998</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0.74593799999999999</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0.71592540000000005</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0.75644500000000003</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0.76917760000000002</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0.8403756</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0.83076919999999999</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0.74035989999999996</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0.78064520000000004</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0.1129526</c:v>
                </c:pt>
                <c:pt idx="1">
                  <c:v>8.2359399999999999E-2</c:v>
                </c:pt>
                <c:pt idx="2">
                  <c:v>0.18381939999999999</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3.5125900000000002E-2</c:v>
                </c:pt>
                <c:pt idx="1">
                  <c:v>7.1705699999999997E-2</c:v>
                </c:pt>
                <c:pt idx="2">
                  <c:v>0.10100870000000001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5.9406199999999999E-2</c:v>
                </c:pt>
                <c:pt idx="1">
                  <c:v>0.1311735</c:v>
                </c:pt>
                <c:pt idx="2">
                  <c:v>0.16502410000000001</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0.94800399999999996</c:v>
                </c:pt>
                <c:pt idx="1">
                  <c:v>0.80453300000000005</c:v>
                </c:pt>
                <c:pt idx="2">
                  <c:v>0.74765190000000004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0.84235859999999996</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0.85301839999999995</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0.84021539999999995</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0.85663080000000003</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0.57027030000000001</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0.52674520000000002</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0.55970149999999996</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0.59507639999999995</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0.62872839999999997</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0.59579439999999995</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0.63402429999999999</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0.64375459999999995</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0.87378639999999996</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0.87488330000000003</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0.89369370000000004</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0.91251090000000001</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0.70607030000000004</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0.69968799999999998</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0.71428570000000002</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0.73056989999999999</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0.76483849999999998</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0.75829029999999997</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0.75911910000000005</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0.75808719999999996</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0.32658229999999999</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0.3159341</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0.35278510000000002</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0.38560410000000001</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0.19969629999999999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0.22230430000000001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0.244898</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0.26046180000000002</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0.4151436</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0.4231258</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0.45828439999999998</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0.10843849999999999</c:v>
                </c:pt>
                <c:pt idx="1">
                  <c:v>7.7912200000000001E-2</c:v>
                </c:pt>
                <c:pt idx="2">
                  <c:v>7.7372999999999997E-2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7.3181599999999999E-2</c:v>
                </c:pt>
                <c:pt idx="1">
                  <c:v>3.2971E-2</c:v>
                </c:pt>
                <c:pt idx="2">
                  <c:v>1.5858899999999999E-2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0.12978519999999999</c:v>
                </c:pt>
                <c:pt idx="1">
                  <c:v>4.50278E-2</c:v>
                </c:pt>
                <c:pt idx="2">
                  <c:v>3.0763000000000001E-3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0.77695749999999997</c:v>
                </c:pt>
                <c:pt idx="1">
                  <c:v>0.9506734</c:v>
                </c:pt>
                <c:pt idx="2">
                  <c:v>0.99305480000000002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0.55393049999999999</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0.54409010000000002</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0.55629139999999999</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0.56666669999999997</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0.56881720000000002</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0.59829969999999999</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0.62125600000000003</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0.67146969999999995</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0.48617510000000003</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0.50058619999999998</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0.54324890000000003</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0.56381800000000004</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0.90416050000000003</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0.89169679999999996</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0.87264149999999996</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0.89211620000000003</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0.92360580000000003</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0.90320180000000005</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0.91147990000000001</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0.91911240000000005</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0.58219799999999999</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0.62748490000000001</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0.62479870000000004</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0.6262626</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0.79924240000000002</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0.8086854</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0.81859930000000003</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0.82783879999999999</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9.0203313000000005</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8.9874630999999994</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8.9891524999999994</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9.0725862999999993</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0.16311200000000001</c:v>
                </c:pt>
                <c:pt idx="1">
                  <c:v>6.1675199999999999E-2</c:v>
                </c:pt>
                <c:pt idx="2">
                  <c:v>0.1249131</c:v>
                </c:pt>
                <c:pt idx="3">
                  <c:v>0.14428489999999999</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5.0100699999999998E-2</c:v>
                </c:pt>
                <c:pt idx="1">
                  <c:v>5.0759899999999997E-2</c:v>
                </c:pt>
                <c:pt idx="2">
                  <c:v>4.3470399999999999E-2</c:v>
                </c:pt>
                <c:pt idx="3">
                  <c:v>7.5594300000000003E-2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7.8800800000000004E-2</c:v>
                </c:pt>
                <c:pt idx="1">
                  <c:v>7.8195899999999999E-2</c:v>
                </c:pt>
                <c:pt idx="2">
                  <c:v>5.4344900000000002E-2</c:v>
                </c:pt>
                <c:pt idx="3">
                  <c:v>0.20271359999999999</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0.84029549999999997</c:v>
                </c:pt>
                <c:pt idx="1">
                  <c:v>0.82440769999999997</c:v>
                </c:pt>
                <c:pt idx="2">
                  <c:v>0.86338150000000002</c:v>
                </c:pt>
                <c:pt idx="3">
                  <c:v>0.63994150000000005</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0.22110289999999999</c:v>
                </c:pt>
                <c:pt idx="1">
                  <c:v>0.15156040000000001</c:v>
                </c:pt>
                <c:pt idx="2">
                  <c:v>0.13242100000000001</c:v>
                </c:pt>
                <c:pt idx="3">
                  <c:v>7.4121300000000001E-2</c:v>
                </c:pt>
                <c:pt idx="4">
                  <c:v>8.20303E-2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5.1017300000000002E-2</c:v>
                </c:pt>
                <c:pt idx="1">
                  <c:v>7.6877100000000004E-2</c:v>
                </c:pt>
                <c:pt idx="2">
                  <c:v>4.2601699999999999E-2</c:v>
                </c:pt>
                <c:pt idx="3">
                  <c:v>8.2534899999999994E-2</c:v>
                </c:pt>
                <c:pt idx="4">
                  <c:v>8.8357699999999997E-2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0.11657869999999999</c:v>
                </c:pt>
                <c:pt idx="1">
                  <c:v>8.9738499999999999E-2</c:v>
                </c:pt>
                <c:pt idx="2">
                  <c:v>6.5166600000000005E-2</c:v>
                </c:pt>
                <c:pt idx="3">
                  <c:v>0.134991</c:v>
                </c:pt>
                <c:pt idx="4">
                  <c:v>0.12596550000000001</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0.74819230000000003</c:v>
                </c:pt>
                <c:pt idx="1">
                  <c:v>0.72155630000000004</c:v>
                </c:pt>
                <c:pt idx="2">
                  <c:v>0.91039619999999999</c:v>
                </c:pt>
                <c:pt idx="3">
                  <c:v>0.62723110000000004</c:v>
                </c:pt>
                <c:pt idx="4">
                  <c:v>0.58466280000000004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Leeds Teaching Hospitals NHS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586426675"/>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1,309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1,473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2004840"/>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1087181"/>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8137945"/>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27609121"/>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31321430"/>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39710277"/>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8733220"/>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579330"/>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44372692"/>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62878807"/>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13484338"/>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71167773"/>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82010674"/>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92990979"/>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37489137"/>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55933834"/>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146979745"/>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703959604"/>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1162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251046903"/>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1438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079932483"/>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1453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1410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1231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471879715"/>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1448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320781396"/>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117633182"/>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83887970"/>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958871291"/>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86%</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1447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3189715255"/>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3717898910"/>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953247379"/>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440384209"/>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39%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243955445"/>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57%</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800276219"/>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823385453"/>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273537397"/>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425276414"/>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492632844"/>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215168624"/>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4234053506"/>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132537730"/>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251680729"/>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612646974"/>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1939635245"/>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677264939"/>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18950945"/>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719728495"/>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726084012"/>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875881891"/>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80063723"/>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803994582"/>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2428296809"/>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437238944"/>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363638241"/>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4013532295"/>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963852919"/>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4090418891"/>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4009222655"/>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2805446088"/>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4272053563"/>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041912318"/>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74470272"/>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88734741"/>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956961691"/>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005240725"/>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399309" y="622300"/>
            <a:ext cx="2879314"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Leeds Teaching Hospitals NHS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595106684"/>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Q06. Diagnostic test staff appeared to completely have all the information they needed about the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Q08. Diagnostic test results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Q09. Enough privacy was always given to the patient when receiving diagnostic test results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Q13. Patient was definitely told sensitively that they had cancer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Q23. Patient could get further advice from a different healthcare professional before making decisions about their treatment options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Q24. Patient was definitely able to have a discussion about their needs or concerns prior to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Q38. Patient received easily understandable information about what they should or should not do after leaving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Q42_2. Patient completely had enough understandable information about their response to chemotherapy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Q46. Patient was given information that they could access about support in dealing with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01993936"/>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Q53. After treatment, the patient definitely could get enough emotional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39%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8683441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Q58. Cancer research opportunities were discussed with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57%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001185138"/>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617273119"/>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549796798"/>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2408669208"/>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227857905"/>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242124151"/>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217153736"/>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1708430353"/>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1264268699"/>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3910965789"/>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794583259"/>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4073662153"/>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2591776371"/>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336697344"/>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571314375"/>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1258677436"/>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882622083"/>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321686439"/>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371697976"/>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73834895"/>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743577366"/>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64047902"/>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3702311223"/>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5083064"/>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097462652"/>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4041091186"/>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405334830"/>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2550834960"/>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197344670"/>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4076960473"/>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102279505"/>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492497245"/>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910743351"/>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487986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Leeds Teaching Hospitals NHS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495112710"/>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710527911"/>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3100746371"/>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704182218"/>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1140372404"/>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568999380"/>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974763243"/>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4065372242"/>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493312361"/>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459997530"/>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771165494"/>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60279982"/>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1943526486"/>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3101669612"/>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678225684"/>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2304280829"/>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514389347"/>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4264357837"/>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881924362"/>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2719458396"/>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91570264"/>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55634573"/>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25230690"/>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8410452"/>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60077558"/>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683604"/>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5740525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5656836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3093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65644300"/>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6613090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3941430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9286621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98557686"/>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4582661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7633148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6185000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35410873"/>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6692220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48328246"/>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2581168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58034100"/>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4314591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01855068"/>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3748915"/>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49382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6283190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7503358"/>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550065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43643773"/>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56272974"/>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4510689"/>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6140693"/>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27492006"/>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70167375"/>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59063431"/>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221325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2030145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3035696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1751046"/>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3644655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32902585"/>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7921431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55332458"/>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3862338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8468276"/>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9529063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50590685"/>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0997807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19149644"/>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30512540"/>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0431875"/>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9925823"/>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86322663"/>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3840915"/>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88604761"/>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3998774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28494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7567859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96142181"/>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8720758"/>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74759203"/>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08048916"/>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49811171"/>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22585315"/>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01420511"/>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485946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27179024"/>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087295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07134334"/>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55254054"/>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3406485"/>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95824319"/>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01976110"/>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85018775"/>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3996615"/>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73359440"/>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94259876"/>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27588085"/>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12982185"/>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59280088"/>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47396693"/>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574109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33945401"/>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20044538"/>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9101947"/>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35693814"/>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6488686"/>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34147943"/>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66878528"/>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42970990"/>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77317337"/>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2930724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744901"/>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6079828"/>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3782019"/>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5474355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139965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8224689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3569725"/>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1089305"/>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760938"/>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78693338"/>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11525772"/>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19014749"/>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47029528"/>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79083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515245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18371132"/>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0694769"/>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801912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78354115"/>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2224153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86191614"/>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83619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948741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4183983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02400888"/>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9666281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0669973"/>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8308946"/>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62676575"/>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1,473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2,953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50</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445753280"/>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3,161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2,953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1,473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3808824552"/>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1,185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288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1,473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833417219"/>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338</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99</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228</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1,473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399309" y="622300"/>
            <a:ext cx="2879314" cy="276999"/>
          </a:xfrm>
          <a:prstGeom prst="rect">
            <a:avLst/>
          </a:prstGeom>
          <a:noFill/>
        </p:spPr>
        <p:txBody>
          <a:bodyPr wrap="none" rtlCol="0">
            <a:spAutoFit/>
          </a:bodyPr>
          <a:lstStyle/>
          <a:p>
            <a:pPr algn="r"/>
            <a:r>
              <a:rPr lang="en-GB" sz="1200" b="1">
                <a:solidFill>
                  <a:srgbClr val="336E9F"/>
                </a:solidFill>
                <a:latin typeface="Arial"/>
                <a:cs typeface="Arial"/>
              </a:rPr>
              <a:t>Leeds Teaching Hospitals NHS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23253</Words>
  <Application>Microsoft Office PowerPoint</Application>
  <PresentationFormat>Custom</PresentationFormat>
  <Paragraphs>5974</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2025-07-16T17:27:08Z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