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9.4902899999999998E-2</c:v>
                </c:pt>
                <c:pt idx="1">
                  <c:v>6.6494600000000001E-2</c:v>
                </c:pt>
                <c:pt idx="2">
                  <c:v>6.4095100000000002E-2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5.5737200000000001E-2</c:v>
                </c:pt>
                <c:pt idx="1">
                  <c:v>8.1186599999999998E-2</c:v>
                </c:pt>
                <c:pt idx="2">
                  <c:v>3.0285699999999999E-2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5.75016E-2</c:v>
                </c:pt>
                <c:pt idx="1">
                  <c:v>0.1131577</c:v>
                </c:pt>
                <c:pt idx="2">
                  <c:v>2.7701400000000001E-2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0.95236810000000005</c:v>
                </c:pt>
                <c:pt idx="1">
                  <c:v>0.8391748</c:v>
                </c:pt>
                <c:pt idx="2">
                  <c:v>0.96465869999999998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6.5055799999999997E-2</c:v>
                </c:pt>
                <c:pt idx="1">
                  <c:v>8.2532800000000003E-2</c:v>
                </c:pt>
                <c:pt idx="2">
                  <c:v>6.3921599999999995E-2</c:v>
                </c:pt>
                <c:pt idx="3">
                  <c:v>0.2166941</c:v>
                </c:pt>
                <c:pt idx="4">
                  <c:v>0.12302689999999999</c:v>
                </c:pt>
                <c:pt idx="5">
                  <c:v>0.16606609999999999</c:v>
                </c:pt>
                <c:pt idx="6">
                  <c:v>8.80856E-2</c:v>
                </c:pt>
                <c:pt idx="7">
                  <c:v>9.7284300000000004E-2</c:v>
                </c:pt>
                <c:pt idx="8">
                  <c:v>0.16921069999999999</c:v>
                </c:pt>
                <c:pt idx="9">
                  <c:v>9.8284099999999999E-2</c:v>
                </c:pt>
                <c:pt idx="10">
                  <c:v>0.1326473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5.5825699999999999E-2</c:v>
                </c:pt>
                <c:pt idx="1">
                  <c:v>8.4203500000000001E-2</c:v>
                </c:pt>
                <c:pt idx="2">
                  <c:v>6.01656E-2</c:v>
                </c:pt>
                <c:pt idx="3">
                  <c:v>0.11065170000000001</c:v>
                </c:pt>
                <c:pt idx="4">
                  <c:v>0.15799089999999999</c:v>
                </c:pt>
                <c:pt idx="5">
                  <c:v>6.4032000000000006E-2</c:v>
                </c:pt>
                <c:pt idx="6">
                  <c:v>9.3257300000000001E-2</c:v>
                </c:pt>
                <c:pt idx="7">
                  <c:v>6.8237099999999995E-2</c:v>
                </c:pt>
                <c:pt idx="8">
                  <c:v>0.1173472</c:v>
                </c:pt>
                <c:pt idx="9">
                  <c:v>0.17274400000000001</c:v>
                </c:pt>
                <c:pt idx="10">
                  <c:v>0.1356009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7.0379999999999998E-2</c:v>
                </c:pt>
                <c:pt idx="1">
                  <c:v>6.35632E-2</c:v>
                </c:pt>
                <c:pt idx="2">
                  <c:v>5.94219E-2</c:v>
                </c:pt>
                <c:pt idx="3">
                  <c:v>9.5490000000000005E-2</c:v>
                </c:pt>
                <c:pt idx="4">
                  <c:v>8.1637100000000004E-2</c:v>
                </c:pt>
                <c:pt idx="5">
                  <c:v>9.9839800000000006E-2</c:v>
                </c:pt>
                <c:pt idx="6">
                  <c:v>6.8501400000000004E-2</c:v>
                </c:pt>
                <c:pt idx="7">
                  <c:v>0.1194694</c:v>
                </c:pt>
                <c:pt idx="8">
                  <c:v>0.12618170000000001</c:v>
                </c:pt>
                <c:pt idx="9">
                  <c:v>0.10599210000000001</c:v>
                </c:pt>
                <c:pt idx="10">
                  <c:v>8.7460999999999997E-2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0.88605650000000002</c:v>
                </c:pt>
                <c:pt idx="1">
                  <c:v>0.85459499999999999</c:v>
                </c:pt>
                <c:pt idx="2">
                  <c:v>0.91886449999999997</c:v>
                </c:pt>
                <c:pt idx="3">
                  <c:v>0.81988130000000004</c:v>
                </c:pt>
                <c:pt idx="4">
                  <c:v>0.73839980000000005</c:v>
                </c:pt>
                <c:pt idx="5">
                  <c:v>0.87691640000000004</c:v>
                </c:pt>
                <c:pt idx="6">
                  <c:v>0.78043119999999999</c:v>
                </c:pt>
                <c:pt idx="7">
                  <c:v>0.86361030000000005</c:v>
                </c:pt>
                <c:pt idx="8">
                  <c:v>0.76534420000000003</c:v>
                </c:pt>
                <c:pt idx="9">
                  <c:v>0.73856169999999999</c:v>
                </c:pt>
                <c:pt idx="10">
                  <c:v>0.79793630000000004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5.7285799999999998E-2</c:v>
                </c:pt>
                <c:pt idx="1">
                  <c:v>9.8858199999999993E-2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7.8687999999999994E-2</c:v>
                </c:pt>
                <c:pt idx="1">
                  <c:v>8.0866300000000002E-2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5.2200000000000003E-2</c:v>
                </c:pt>
                <c:pt idx="1">
                  <c:v>5.1666499999999997E-2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0.82832439999999996</c:v>
                </c:pt>
                <c:pt idx="1">
                  <c:v>0.8153416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0.40338970000000002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0.32220379999999998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0.20235020000000001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9.0450862000000001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5.17156E-2</c:v>
                </c:pt>
                <c:pt idx="1">
                  <c:v>0.108198</c:v>
                </c:pt>
                <c:pt idx="2">
                  <c:v>0.1150497</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4.1977300000000002E-2</c:v>
                </c:pt>
                <c:pt idx="1">
                  <c:v>6.6849500000000006E-2</c:v>
                </c:pt>
                <c:pt idx="2">
                  <c:v>0.18025459999999999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4.4822599999999997E-2</c:v>
                </c:pt>
                <c:pt idx="1">
                  <c:v>6.9520499999999999E-2</c:v>
                </c:pt>
                <c:pt idx="2">
                  <c:v>0.22795009999999999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0.91650560000000003</c:v>
                </c:pt>
                <c:pt idx="1">
                  <c:v>0.88317950000000001</c:v>
                </c:pt>
                <c:pt idx="2">
                  <c:v>0.41125590000000001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9.4435900000000003E-2</c:v>
                </c:pt>
                <c:pt idx="1">
                  <c:v>0.1739521</c:v>
                </c:pt>
                <c:pt idx="2">
                  <c:v>0.1168553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0.1332055</c:v>
                </c:pt>
                <c:pt idx="1">
                  <c:v>8.4380700000000003E-2</c:v>
                </c:pt>
                <c:pt idx="2">
                  <c:v>9.2563999999999994E-2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0.10278470000000001</c:v>
                </c:pt>
                <c:pt idx="1">
                  <c:v>7.0441000000000004E-2</c:v>
                </c:pt>
                <c:pt idx="2">
                  <c:v>0.101076</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0.39731240000000001</c:v>
                </c:pt>
                <c:pt idx="1">
                  <c:v>0.81508049999999999</c:v>
                </c:pt>
                <c:pt idx="2">
                  <c:v>0.7002119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0.16115860000000001</c:v>
                </c:pt>
                <c:pt idx="1">
                  <c:v>8.64954E-2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9.2616799999999999E-2</c:v>
                </c:pt>
                <c:pt idx="1">
                  <c:v>6.2884300000000004E-2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7.3740799999999995E-2</c:v>
                </c:pt>
                <c:pt idx="1">
                  <c:v>0.15412139999999999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0.48787039999999998</c:v>
                </c:pt>
                <c:pt idx="1">
                  <c:v>0.26982610000000001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8.0720299999999995E-2</c:v>
                </c:pt>
                <c:pt idx="1">
                  <c:v>0.14571300000000001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9.8073400000000005E-2</c:v>
                </c:pt>
                <c:pt idx="1">
                  <c:v>0.12242790000000001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8.0670500000000006E-2</c:v>
                </c:pt>
                <c:pt idx="1">
                  <c:v>0.14945310000000001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0.6450766</c:v>
                </c:pt>
                <c:pt idx="1">
                  <c:v>0.53210469999999999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0.82935150000000002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0.78923770000000004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0.77910449999999998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0.78002890000000003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0.83276450000000002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0.85329339999999998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0.83952450000000001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0.84057970000000004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0.93321299999999996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0.91242040000000002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0.91415659999999999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8.7014800000000003E-2</c:v>
                </c:pt>
                <c:pt idx="1">
                  <c:v>0.22528390000000001</c:v>
                </c:pt>
                <c:pt idx="2">
                  <c:v>0.22942380000000001</c:v>
                </c:pt>
                <c:pt idx="3">
                  <c:v>0.29173860000000001</c:v>
                </c:pt>
                <c:pt idx="4">
                  <c:v>5.0401599999999998E-2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5.7182999999999998E-2</c:v>
                </c:pt>
                <c:pt idx="1">
                  <c:v>6.05804E-2</c:v>
                </c:pt>
                <c:pt idx="2">
                  <c:v>5.9496E-2</c:v>
                </c:pt>
                <c:pt idx="3">
                  <c:v>4.86621E-2</c:v>
                </c:pt>
                <c:pt idx="4">
                  <c:v>5.2888200000000003E-2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8.5444400000000004E-2</c:v>
                </c:pt>
                <c:pt idx="1">
                  <c:v>8.2711300000000001E-2</c:v>
                </c:pt>
                <c:pt idx="2">
                  <c:v>6.3497300000000007E-2</c:v>
                </c:pt>
                <c:pt idx="3">
                  <c:v>4.9591900000000001E-2</c:v>
                </c:pt>
                <c:pt idx="4">
                  <c:v>4.9363700000000003E-2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0.84881890000000004</c:v>
                </c:pt>
                <c:pt idx="1">
                  <c:v>0.77362220000000004</c:v>
                </c:pt>
                <c:pt idx="2">
                  <c:v>0.75660590000000005</c:v>
                </c:pt>
                <c:pt idx="3">
                  <c:v>0.84110410000000002</c:v>
                </c:pt>
                <c:pt idx="4">
                  <c:v>0.86688500000000002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0.66382980000000003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0.70955170000000001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0.71195649999999999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0.72318340000000003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0.83098590000000006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0.84422109999999995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0.83989499999999995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0.84146339999999997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0.79615950000000002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0.80878550000000005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0.78517590000000004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0.77117570000000002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0.78171089999999999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0.77448450000000002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0.76196470000000005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0.77834389999999998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0.72558140000000004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0.81208049999999998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0.875502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0.85447260000000003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0.94754649999999996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0.9659259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0.94161680000000003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0.94637680000000002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0.80508469999999999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0.81872210000000001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0.78656720000000002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0.81222709999999998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0.96140939999999997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0.96567159999999996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0.94653180000000003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0.96506550000000002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0.85537920000000001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0.86399999999999999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0.83825819999999995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0.8345979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0.94817070000000003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0.95169709999999996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0.95045630000000003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6.1650400000000001E-2</c:v>
                </c:pt>
                <c:pt idx="1">
                  <c:v>0.1545658</c:v>
                </c:pt>
                <c:pt idx="2">
                  <c:v>0.22477230000000001</c:v>
                </c:pt>
                <c:pt idx="3">
                  <c:v>0.13578770000000001</c:v>
                </c:pt>
                <c:pt idx="4">
                  <c:v>2.5418799999999998E-2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3.9865999999999999E-2</c:v>
                </c:pt>
                <c:pt idx="1">
                  <c:v>5.5499100000000003E-2</c:v>
                </c:pt>
                <c:pt idx="2">
                  <c:v>6.22681E-2</c:v>
                </c:pt>
                <c:pt idx="3">
                  <c:v>6.5331700000000006E-2</c:v>
                </c:pt>
                <c:pt idx="4">
                  <c:v>3.3787699999999997E-2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5.4246500000000003E-2</c:v>
                </c:pt>
                <c:pt idx="1">
                  <c:v>0.13805239999999999</c:v>
                </c:pt>
                <c:pt idx="2">
                  <c:v>0.1214599</c:v>
                </c:pt>
                <c:pt idx="3">
                  <c:v>6.5079300000000007E-2</c:v>
                </c:pt>
                <c:pt idx="4">
                  <c:v>3.7306400000000003E-2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0.91118869999999996</c:v>
                </c:pt>
                <c:pt idx="1">
                  <c:v>0.83033349999999995</c:v>
                </c:pt>
                <c:pt idx="2">
                  <c:v>0.77601929999999997</c:v>
                </c:pt>
                <c:pt idx="3">
                  <c:v>0.80534340000000004</c:v>
                </c:pt>
                <c:pt idx="4">
                  <c:v>0.94150020000000001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0.86429730000000005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0.86459799999999998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0.87285710000000005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0.87270159999999997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0.84023669999999995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0.87953369999999997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0.86825600000000003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0.85260480000000005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0.76432080000000002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0.74755930000000004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0.74893620000000005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0.72931279999999998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0.6214442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0.57403190000000004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0.77003480000000002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0.84029849999999995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0.85201150000000003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0.85323740000000003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0.8236173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0.81984330000000005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0.80179029999999996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0.80562659999999997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0.85466030000000004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0.86774629999999997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0.83599999999999997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0.82446810000000004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0.77710840000000003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0.75235850000000004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0.72946860000000002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0.70024569999999997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0.78765059999999998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0.81534459999999997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0.79845960000000005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0.80102039999999997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0.91351349999999998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0.92955589999999999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0.92995530000000004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0.94470050000000005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2.8148900000000001E-2</c:v>
                </c:pt>
                <c:pt idx="1">
                  <c:v>0.14495250000000001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7.94068E-2</c:v>
                </c:pt>
                <c:pt idx="1">
                  <c:v>7.7323799999999998E-2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0.13085060000000001</c:v>
                </c:pt>
                <c:pt idx="1">
                  <c:v>0.15731909999999999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0.82761569999999995</c:v>
                </c:pt>
                <c:pt idx="1">
                  <c:v>0.70735029999999999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0.99328859999999997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0.98275860000000004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0.99421970000000004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0.99186989999999997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0.95277780000000001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0.92705879999999996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0.93087560000000003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0.66135460000000001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0.68595039999999996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0.61313870000000004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0.63940520000000001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0.7265625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0.76209680000000002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0.71739129999999995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0.72759859999999998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0.71875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0.70564519999999997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0.68231050000000004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0.70250900000000005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0.61214950000000001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0.70476190000000005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0.69166669999999997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0.73828130000000003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0.7816092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0.8188976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0.7394366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0.7773852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0.89761899999999994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0.90486259999999996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0.88362070000000004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0.88558349999999997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0.80372250000000001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0.82132559999999999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0.81661890000000004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0.8215827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0.89723319999999995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0.89298889999999997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0.82909089999999996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0.1030243</c:v>
                </c:pt>
                <c:pt idx="1">
                  <c:v>0.13915440000000001</c:v>
                </c:pt>
                <c:pt idx="2">
                  <c:v>9.9241800000000005E-2</c:v>
                </c:pt>
                <c:pt idx="3">
                  <c:v>0.1558486</c:v>
                </c:pt>
                <c:pt idx="4">
                  <c:v>0.1937122</c:v>
                </c:pt>
                <c:pt idx="5">
                  <c:v>0.1135067</c:v>
                </c:pt>
                <c:pt idx="6">
                  <c:v>5.0686200000000001E-2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0.1102558</c:v>
                </c:pt>
                <c:pt idx="1">
                  <c:v>0.11909069999999999</c:v>
                </c:pt>
                <c:pt idx="2">
                  <c:v>0.10818999999999999</c:v>
                </c:pt>
                <c:pt idx="3">
                  <c:v>0.1030556</c:v>
                </c:pt>
                <c:pt idx="4">
                  <c:v>0.1190189</c:v>
                </c:pt>
                <c:pt idx="5">
                  <c:v>8.9113200000000004E-2</c:v>
                </c:pt>
                <c:pt idx="6">
                  <c:v>7.5897900000000004E-2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0.1225343</c:v>
                </c:pt>
                <c:pt idx="1">
                  <c:v>0.13646639999999999</c:v>
                </c:pt>
                <c:pt idx="2">
                  <c:v>0.19707910000000001</c:v>
                </c:pt>
                <c:pt idx="3">
                  <c:v>0.1807232</c:v>
                </c:pt>
                <c:pt idx="4">
                  <c:v>0.16188359999999999</c:v>
                </c:pt>
                <c:pt idx="5">
                  <c:v>0.1123714</c:v>
                </c:pt>
                <c:pt idx="6">
                  <c:v>7.1388699999999999E-2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0.7750823</c:v>
                </c:pt>
                <c:pt idx="1">
                  <c:v>0.73194159999999997</c:v>
                </c:pt>
                <c:pt idx="2">
                  <c:v>0.70095660000000004</c:v>
                </c:pt>
                <c:pt idx="3">
                  <c:v>0.72772150000000002</c:v>
                </c:pt>
                <c:pt idx="4">
                  <c:v>0.6317488</c:v>
                </c:pt>
                <c:pt idx="5">
                  <c:v>0.80846430000000002</c:v>
                </c:pt>
                <c:pt idx="6">
                  <c:v>0.8558694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0.83908050000000001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0.89370079999999996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0.874552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0.85865720000000001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0.82173909999999994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0.81304350000000003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0.82786890000000002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0.80859380000000003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0.87252750000000001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0.87645689999999998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0.84444439999999998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0.82666669999999998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0.73493980000000003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0.84722220000000004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0.87623759999999995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0.76960779999999995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0.83663370000000004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0.91105119999999995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0.89055790000000001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0.91576670000000004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0.92074590000000001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0.88211379999999995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0.84482760000000001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0.8754864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0.8538462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0.82158920000000002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0.80602879999999999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0.83420369999999999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0.81558439999999999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0.73750000000000004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0.73232319999999995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0.78500000000000003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0.1078225</c:v>
                </c:pt>
                <c:pt idx="1">
                  <c:v>7.7278799999999995E-2</c:v>
                </c:pt>
                <c:pt idx="2">
                  <c:v>0.17542389999999999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4.5386200000000002E-2</c:v>
                </c:pt>
                <c:pt idx="1">
                  <c:v>8.1866900000000006E-2</c:v>
                </c:pt>
                <c:pt idx="2">
                  <c:v>0.1177999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5.4276100000000001E-2</c:v>
                </c:pt>
                <c:pt idx="1">
                  <c:v>0.12609290000000001</c:v>
                </c:pt>
                <c:pt idx="2">
                  <c:v>0.15662860000000001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0.94039470000000003</c:v>
                </c:pt>
                <c:pt idx="1">
                  <c:v>0.79599850000000005</c:v>
                </c:pt>
                <c:pt idx="2">
                  <c:v>0.71207010000000004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0.86480190000000001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0.87301589999999996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0.77906980000000003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0.59022560000000002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0.5751212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0.577044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0.59282369999999995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0.63843649999999996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0.6539007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0.66206900000000002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0.65285709999999997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0.89306929999999995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0.89447239999999995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0.90311419999999998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0.90150249999999998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0.73214290000000004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0.73816159999999997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0.72883790000000004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0.72346370000000004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0.77484470000000005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0.77496670000000001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0.77235770000000004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0.75401070000000003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0.34636869999999997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0.38190950000000001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0.3846154</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0.40932639999999998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0.2227343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0.22814209999999999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0.23614779999999999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0.27456259999999999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0.46089390000000002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0.45726499999999998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0.49689440000000001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0.1021818</c:v>
                </c:pt>
                <c:pt idx="1">
                  <c:v>7.1998300000000001E-2</c:v>
                </c:pt>
                <c:pt idx="2">
                  <c:v>7.4657600000000005E-2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8.5694999999999993E-2</c:v>
                </c:pt>
                <c:pt idx="1">
                  <c:v>4.4798699999999997E-2</c:v>
                </c:pt>
                <c:pt idx="2">
                  <c:v>2.1289800000000001E-2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0.1235285</c:v>
                </c:pt>
                <c:pt idx="1">
                  <c:v>3.91139E-2</c:v>
                </c:pt>
                <c:pt idx="2">
                  <c:v>3.6079999999999999E-4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0.72669850000000002</c:v>
                </c:pt>
                <c:pt idx="1">
                  <c:v>0.94280900000000001</c:v>
                </c:pt>
                <c:pt idx="2">
                  <c:v>0.991757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0.52413790000000005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0.59621449999999998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0.56329110000000004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0.53822630000000005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0.56046510000000005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0.64386319999999997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0.6516634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0.64874549999999997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0.3623188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0.3414044</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0.3759036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0.38888889999999998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0.85884099999999997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0.86910989999999999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0.87484039999999996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0.88288290000000003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0.90563170000000004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0.92318060000000002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0.92247040000000002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0.91809779999999996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0.66425990000000001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0.65076920000000005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0.68642749999999997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0.69677420000000001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0.81141439999999998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0.82113820000000004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0.8451883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0.82027649999999996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8.9515151999999993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9.0635134999999991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9.0117188000000006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9.0475560999999995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0.1571881</c:v>
                </c:pt>
                <c:pt idx="1">
                  <c:v>5.5449199999999997E-2</c:v>
                </c:pt>
                <c:pt idx="2">
                  <c:v>0.11834550000000001</c:v>
                </c:pt>
                <c:pt idx="3">
                  <c:v>0.13314419999999999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6.1948499999999997E-2</c:v>
                </c:pt>
                <c:pt idx="1">
                  <c:v>6.3211799999999999E-2</c:v>
                </c:pt>
                <c:pt idx="2">
                  <c:v>5.6605500000000003E-2</c:v>
                </c:pt>
                <c:pt idx="3">
                  <c:v>9.7875599999999993E-2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7.2876899999999994E-2</c:v>
                </c:pt>
                <c:pt idx="1">
                  <c:v>7.1970000000000006E-2</c:v>
                </c:pt>
                <c:pt idx="2">
                  <c:v>4.7777300000000002E-2</c:v>
                </c:pt>
                <c:pt idx="3">
                  <c:v>0.19157299999999999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0.82195799999999997</c:v>
                </c:pt>
                <c:pt idx="1">
                  <c:v>0.80148439999999999</c:v>
                </c:pt>
                <c:pt idx="2">
                  <c:v>0.8478405</c:v>
                </c:pt>
                <c:pt idx="3">
                  <c:v>0.56894730000000004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0.2132763</c:v>
                </c:pt>
                <c:pt idx="1">
                  <c:v>0.1452987</c:v>
                </c:pt>
                <c:pt idx="2">
                  <c:v>0.12582869999999999</c:v>
                </c:pt>
                <c:pt idx="3">
                  <c:v>6.7081799999999997E-2</c:v>
                </c:pt>
                <c:pt idx="4">
                  <c:v>7.4963100000000005E-2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6.6670499999999994E-2</c:v>
                </c:pt>
                <c:pt idx="1">
                  <c:v>8.9400499999999994E-2</c:v>
                </c:pt>
                <c:pt idx="2">
                  <c:v>5.5786299999999997E-2</c:v>
                </c:pt>
                <c:pt idx="3">
                  <c:v>9.6613900000000003E-2</c:v>
                </c:pt>
                <c:pt idx="4">
                  <c:v>0.10249220000000001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0.1087521</c:v>
                </c:pt>
                <c:pt idx="1">
                  <c:v>8.3476800000000004E-2</c:v>
                </c:pt>
                <c:pt idx="2">
                  <c:v>5.8574300000000003E-2</c:v>
                </c:pt>
                <c:pt idx="3">
                  <c:v>0.1279515</c:v>
                </c:pt>
                <c:pt idx="4">
                  <c:v>0.1188982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0.74755519999999998</c:v>
                </c:pt>
                <c:pt idx="1">
                  <c:v>0.72060539999999995</c:v>
                </c:pt>
                <c:pt idx="2">
                  <c:v>0.90169319999999997</c:v>
                </c:pt>
                <c:pt idx="3">
                  <c:v>0.63390500000000005</c:v>
                </c:pt>
                <c:pt idx="4">
                  <c:v>0.5772929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Lancashire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4270384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706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972202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28234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8010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65492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743949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174856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77958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494518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401661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21843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73827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99663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18774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920135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91500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732565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7208280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0537601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3107788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59813341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32045683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95767070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47845665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45211611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8283154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993336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6755564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41789139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6893956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2102169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59143883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22483905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10461217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6924429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39197552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47829950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9077041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1194291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90142582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9586183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91815989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25664183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6358807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06254210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2916463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2531859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5091972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79073918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19740648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8145485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2293151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79589969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52274272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66621122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24954160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24582429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2940944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62539175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84692348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74020496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39585447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95456932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47363" y="622300"/>
            <a:ext cx="413126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Lancashire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9532809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01288373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93031692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759028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3287510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5245637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88196942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5946005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80507696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50055809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34984034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56033709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9109160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26694001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966665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77341268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34052067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82418071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97602719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47663872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798535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6297059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36062121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85859762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21695583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9698991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9445073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76617716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61881464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75831897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58490877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93128895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22044135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15853849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01000119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48032233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22150347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12461198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62224459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07301598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45639325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22745761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32914813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25426376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1769047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0957949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32280589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01080036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5887806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16808792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1313322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76588964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6207595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55608710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656897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586101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737755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42021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67175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064549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5268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291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302429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441530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494581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90385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52008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121300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50019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50847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738004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111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62944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076343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32241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7934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25630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128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55717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85030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63183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261918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54492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5195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030617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59140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30534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83516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265102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162691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56755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47161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55891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845565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489709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89129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503056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20584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106144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54333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098320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026691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03686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844851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990159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473256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067077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962090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973279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857369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25405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2181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808174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61344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551879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235479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636207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89638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012273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8343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58657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36267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52130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770678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212672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475203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400195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174539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022648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272645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836957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475910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717393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918892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811012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96885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54244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26233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28307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358203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351399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10664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818591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30454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995529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387308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048571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416850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994231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324480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11053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55959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65753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905113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187422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605477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199815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722791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369522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040172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87104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5573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48841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647217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98521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491365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508370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231768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744731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26101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10577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694783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031166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995575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25514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284494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796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1,489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1514864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443597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4207084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47363" y="622300"/>
            <a:ext cx="4131260" cy="276999"/>
          </a:xfrm>
          <a:prstGeom prst="rect">
            <a:avLst/>
          </a:prstGeom>
          <a:noFill/>
        </p:spPr>
        <p:txBody>
          <a:bodyPr wrap="none" rtlCol="0">
            <a:spAutoFit/>
          </a:bodyPr>
          <a:lstStyle/>
          <a:p>
            <a:pPr algn="r"/>
            <a:r>
              <a:rPr lang="en-GB" sz="1200" b="1">
                <a:solidFill>
                  <a:srgbClr val="336E9F"/>
                </a:solidFill>
                <a:latin typeface="Arial"/>
                <a:cs typeface="Arial"/>
              </a:rPr>
              <a:t>Lancashire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22966</Words>
  <Application>Microsoft Office PowerPoint</Application>
  <PresentationFormat>Custom</PresentationFormat>
  <Paragraphs>5942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