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349"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varScale="1">
        <p:scale>
          <a:sx n="68" d="100"/>
          <a:sy n="68" d="100"/>
        </p:scale>
        <p:origin x="2976" y="84"/>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7.5104599999999994E-2</c:v>
                </c:pt>
                <c:pt idx="1">
                  <c:v>3.99218E-2</c:v>
                </c:pt>
                <c:pt idx="2">
                  <c:v>4.5451199999999997E-2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9.5333699999999993E-2</c:v>
                </c:pt>
                <c:pt idx="1">
                  <c:v>0.13433220000000001</c:v>
                </c:pt>
                <c:pt idx="2">
                  <c:v>6.7573599999999998E-2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3.7703300000000002E-2</c:v>
                </c:pt>
                <c:pt idx="1">
                  <c:v>8.6584900000000006E-2</c:v>
                </c:pt>
                <c:pt idx="2">
                  <c:v>9.0574000000000002E-3</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0.92996909999999999</c:v>
                </c:pt>
                <c:pt idx="1">
                  <c:v>0.87712389999999996</c:v>
                </c:pt>
                <c:pt idx="2">
                  <c:v>0.96920240000000002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0.76130520000000002</c:v>
                </c:pt>
                <c:pt idx="3">
                  <c:v>0.52637990000000001</c:v>
                </c:pt>
                <c:pt idx="4">
                  <c:v>0.63734500000000005</c:v>
                </c:pt>
                <c:pt idx="5">
                  <c:v>0.67006049999999995</c:v>
                </c:pt>
                <c:pt idx="6">
                  <c:v>0.68773609999999996</c:v>
                </c:pt>
                <c:pt idx="7">
                  <c:v>0.71041109999999996</c:v>
                </c:pt>
                <c:pt idx="8">
                  <c:v>0.53588279999999999</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3.5193000000000002E-2</c:v>
                </c:pt>
                <c:pt idx="1">
                  <c:v>4.23095E-2</c:v>
                </c:pt>
                <c:pt idx="2">
                  <c:v>0</c:v>
                </c:pt>
                <c:pt idx="3">
                  <c:v>4.50266E-2</c:v>
                </c:pt>
                <c:pt idx="4">
                  <c:v>6.6015099999999993E-2</c:v>
                </c:pt>
                <c:pt idx="5">
                  <c:v>0.13209860000000001</c:v>
                </c:pt>
                <c:pt idx="6">
                  <c:v>4.3213399999999999E-2</c:v>
                </c:pt>
                <c:pt idx="7">
                  <c:v>0</c:v>
                </c:pt>
                <c:pt idx="8">
                  <c:v>0</c:v>
                </c:pt>
                <c:pt idx="9">
                  <c:v>3.5981699999999998E-2</c:v>
                </c:pt>
                <c:pt idx="10">
                  <c:v>0.1138305</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0.1155513</c:v>
                </c:pt>
                <c:pt idx="1">
                  <c:v>0.1646502</c:v>
                </c:pt>
                <c:pt idx="2">
                  <c:v>0.23869480000000001</c:v>
                </c:pt>
                <c:pt idx="3">
                  <c:v>0.42859350000000002</c:v>
                </c:pt>
                <c:pt idx="4">
                  <c:v>0.27201449999999999</c:v>
                </c:pt>
                <c:pt idx="5">
                  <c:v>0.1319669</c:v>
                </c:pt>
                <c:pt idx="6">
                  <c:v>0.18300179999999999</c:v>
                </c:pt>
                <c:pt idx="7">
                  <c:v>0.27199899999999999</c:v>
                </c:pt>
                <c:pt idx="8">
                  <c:v>0.4602736</c:v>
                </c:pt>
                <c:pt idx="9">
                  <c:v>0.29734880000000002</c:v>
                </c:pt>
                <c:pt idx="10">
                  <c:v>0.17323450000000001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4.0517200000000003E-2</c:v>
                </c:pt>
                <c:pt idx="1">
                  <c:v>2.33399E-2</c:v>
                </c:pt>
                <c:pt idx="2">
                  <c:v>0</c:v>
                </c:pt>
                <c:pt idx="3">
                  <c:v>0</c:v>
                </c:pt>
                <c:pt idx="4">
                  <c:v>2.4625299999999999E-2</c:v>
                </c:pt>
                <c:pt idx="5">
                  <c:v>6.5872399999999998E-2</c:v>
                </c:pt>
                <c:pt idx="6">
                  <c:v>2.36291E-2</c:v>
                </c:pt>
                <c:pt idx="7">
                  <c:v>1.75885E-2</c:v>
                </c:pt>
                <c:pt idx="8">
                  <c:v>0</c:v>
                </c:pt>
                <c:pt idx="9">
                  <c:v>4.3689699999999998E-2</c:v>
                </c:pt>
                <c:pt idx="10">
                  <c:v>6.8644200000000002E-2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0</c:v>
                </c:pt>
                <c:pt idx="3">
                  <c:v>0</c:v>
                </c:pt>
                <c:pt idx="4">
                  <c:v>1.9999999999999999E-7</c:v>
                </c:pt>
                <c:pt idx="5">
                  <c:v>1.5E-6</c:v>
                </c:pt>
                <c:pt idx="6">
                  <c:v>6.2419500000000003E-2</c:v>
                </c:pt>
                <c:pt idx="7">
                  <c:v>1.3999999999999999E-6</c:v>
                </c:pt>
                <c:pt idx="8">
                  <c:v>3.8436E-3</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0.90066069999999998</c:v>
                </c:pt>
                <c:pt idx="1">
                  <c:v>0.82770940000000004</c:v>
                </c:pt>
                <c:pt idx="2">
                  <c:v>0.88997230000000005</c:v>
                </c:pt>
                <c:pt idx="3">
                  <c:v>0.52637990000000001</c:v>
                </c:pt>
                <c:pt idx="4">
                  <c:v>0.85838329999999996</c:v>
                </c:pt>
                <c:pt idx="5">
                  <c:v>0.8303083</c:v>
                </c:pt>
                <c:pt idx="6">
                  <c:v>0.74646820000000003</c:v>
                </c:pt>
                <c:pt idx="7">
                  <c:v>0.85987789999999997</c:v>
                </c:pt>
                <c:pt idx="8">
                  <c:v>0.56617850000000003</c:v>
                </c:pt>
                <c:pt idx="9">
                  <c:v>0.85358270000000003</c:v>
                </c:pt>
                <c:pt idx="10">
                  <c:v>0.85859980000000002</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2.12918E-2</c:v>
                </c:pt>
                <c:pt idx="1">
                  <c:v>6.7794099999999996E-2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0.150676</c:v>
                </c:pt>
                <c:pt idx="1">
                  <c:v>0.14299439999999999</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1.6205899999999999E-2</c:v>
                </c:pt>
                <c:pt idx="1">
                  <c:v>2.0602499999999999E-2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0.89139230000000003</c:v>
                </c:pt>
                <c:pt idx="1">
                  <c:v>0.79035840000000002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0.3195559</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0.48987140000000001</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0.11851639999999999</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8.9415046</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2.7192899999999999E-2</c:v>
                </c:pt>
                <c:pt idx="1">
                  <c:v>8.6560999999999999E-2</c:v>
                </c:pt>
                <c:pt idx="2">
                  <c:v>7.7581499999999998E-2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9.1022699999999998E-2</c:v>
                </c:pt>
                <c:pt idx="1">
                  <c:v>0.1101234</c:v>
                </c:pt>
                <c:pt idx="2">
                  <c:v>0.25519120000000001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2.0299899999999999E-2</c:v>
                </c:pt>
                <c:pt idx="1">
                  <c:v>4.7883500000000002E-2</c:v>
                </c:pt>
                <c:pt idx="2">
                  <c:v>0.19048190000000001</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0.91668470000000002</c:v>
                </c:pt>
                <c:pt idx="1">
                  <c:v>0.87418280000000004</c:v>
                </c:pt>
                <c:pt idx="2">
                  <c:v>0.40520450000000002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0.15381729999999999</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0</c:v>
                </c:pt>
                <c:pt idx="1">
                  <c:v>0.1297278</c:v>
                </c:pt>
                <c:pt idx="2">
                  <c:v>8.0101400000000003E-2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0.36292279999999999</c:v>
                </c:pt>
                <c:pt idx="1">
                  <c:v>0.17282929999999999</c:v>
                </c:pt>
                <c:pt idx="2">
                  <c:v>0.16607169999999999</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0</c:v>
                </c:pt>
                <c:pt idx="1">
                  <c:v>2.6216699999999999E-2</c:v>
                </c:pt>
                <c:pt idx="2">
                  <c:v>6.4322099999999993E-2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0.48325990000000002</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0.27113330000000002</c:v>
                </c:pt>
                <c:pt idx="1">
                  <c:v>0.75543579999999999</c:v>
                </c:pt>
                <c:pt idx="2">
                  <c:v>0.64674450000000006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0.1035055</c:v>
                </c:pt>
                <c:pt idx="1">
                  <c:v>5.1412899999999997E-2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0.20792289999999999</c:v>
                </c:pt>
                <c:pt idx="1">
                  <c:v>0.13304920000000001</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1.60877E-2</c:v>
                </c:pt>
                <c:pt idx="1">
                  <c:v>0.1190389</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0.53365879999999999</c:v>
                </c:pt>
                <c:pt idx="1">
                  <c:v>0.29688110000000001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2.8153899999999999E-2</c:v>
                </c:pt>
                <c:pt idx="1">
                  <c:v>6.5707199999999993E-2</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0.2032062</c:v>
                </c:pt>
                <c:pt idx="1">
                  <c:v>0.28243940000000001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2.81041E-2</c:v>
                </c:pt>
                <c:pt idx="1">
                  <c:v>6.9447300000000003E-2</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0.63482740000000004</c:v>
                </c:pt>
                <c:pt idx="1">
                  <c:v>0.44272660000000003</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0.89189189999999996</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0.82758620000000005</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0.83760679999999998</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0.83453239999999995</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0.8818182</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0.82608700000000002</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0.82608700000000002</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0.84285710000000003</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0.9207921</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0.93577980000000005</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0.88392859999999995</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0.921875</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5.2914200000000002E-2</c:v>
                </c:pt>
                <c:pt idx="1">
                  <c:v>0.1899023</c:v>
                </c:pt>
                <c:pt idx="2">
                  <c:v>0.19602910000000001</c:v>
                </c:pt>
                <c:pt idx="3">
                  <c:v>0.26356420000000003</c:v>
                </c:pt>
                <c:pt idx="4">
                  <c:v>1.8251199999999999E-2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0.1253842</c:v>
                </c:pt>
                <c:pt idx="1">
                  <c:v>0.1313436</c:v>
                </c:pt>
                <c:pt idx="2">
                  <c:v>0.12628529999999999</c:v>
                </c:pt>
                <c:pt idx="3">
                  <c:v>0.10501099999999999</c:v>
                </c:pt>
                <c:pt idx="4">
                  <c:v>0.1171891</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5.1343800000000002E-2</c:v>
                </c:pt>
                <c:pt idx="1">
                  <c:v>4.7329700000000002E-2</c:v>
                </c:pt>
                <c:pt idx="2">
                  <c:v>3.01027E-2</c:v>
                </c:pt>
                <c:pt idx="3">
                  <c:v>2.14174E-2</c:v>
                </c:pt>
                <c:pt idx="4">
                  <c:v>1.7213200000000001E-2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0.81390269999999998</c:v>
                </c:pt>
                <c:pt idx="1">
                  <c:v>0.7367397</c:v>
                </c:pt>
                <c:pt idx="2">
                  <c:v>0.77830290000000002</c:v>
                </c:pt>
                <c:pt idx="3">
                  <c:v>0.87709309999999996</c:v>
                </c:pt>
                <c:pt idx="4">
                  <c:v>0.87338170000000004</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0.56666669999999997</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0.51063829999999999</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0.64130430000000005</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0.69911500000000004</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0.84482760000000001</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0.796875</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0.73214290000000004</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0.80519479999999999</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0.79069769999999995</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0.74074070000000003</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0.80419580000000002</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0.76023390000000002</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0.76190480000000005</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0.74242419999999998</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0.84027779999999996</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0.7245509</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0.63478259999999997</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0.6638655</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0.84558820000000001</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0.79720279999999999</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0.92035400000000001</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0.92241379999999995</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0.96610169999999995</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0.93525179999999997</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0.77477479999999999</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0.7179487</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0.83050849999999998</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0.78676469999999998</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0.98130839999999997</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0.95412839999999999</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0.96799999999999997</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0.9710145</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0.92307689999999998</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0.87931029999999999</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0.87681160000000002</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0.90551179999999998</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0.89230770000000004</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0.94890509999999995</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0.92452829999999997</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3.6183899999999998E-2</c:v>
                </c:pt>
                <c:pt idx="1">
                  <c:v>0.12071030000000001</c:v>
                </c:pt>
                <c:pt idx="2">
                  <c:v>0.18648919999999999</c:v>
                </c:pt>
                <c:pt idx="3">
                  <c:v>9.8999900000000002E-2</c:v>
                </c:pt>
                <c:pt idx="4">
                  <c:v>4.6730000000000001E-3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9.0799099999999994E-2</c:v>
                </c:pt>
                <c:pt idx="1">
                  <c:v>0.1232101</c:v>
                </c:pt>
                <c:pt idx="2">
                  <c:v>0.1388344</c:v>
                </c:pt>
                <c:pt idx="3">
                  <c:v>0.13890730000000001</c:v>
                </c:pt>
                <c:pt idx="4">
                  <c:v>7.5279299999999993E-2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2.8779900000000001E-2</c:v>
                </c:pt>
                <c:pt idx="1">
                  <c:v>0.10419680000000001</c:v>
                </c:pt>
                <c:pt idx="2">
                  <c:v>8.3176799999999995E-2</c:v>
                </c:pt>
                <c:pt idx="3">
                  <c:v>2.8291500000000001E-2</c:v>
                </c:pt>
                <c:pt idx="4">
                  <c:v>1.6560600000000002E-2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0.92646510000000004</c:v>
                </c:pt>
                <c:pt idx="1">
                  <c:v>0.84460299999999999</c:v>
                </c:pt>
                <c:pt idx="2">
                  <c:v>0.82648949999999999</c:v>
                </c:pt>
                <c:pt idx="3">
                  <c:v>0.79279010000000005</c:v>
                </c:pt>
                <c:pt idx="4">
                  <c:v>0.93775909999999996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0.83636359999999998</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0.8252427</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0.84799999999999998</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0.85416669999999995</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0.83464570000000005</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0.86567159999999999</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0.92413789999999996</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0.86982250000000005</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0.6637168</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0.67256640000000001</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0.69047619999999998</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0.69503550000000003</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0.4507042</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0.56410260000000001</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0.71428570000000002</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0.79591840000000003</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0.82786890000000002</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0.79699249999999999</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0.76153850000000001</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0.73282440000000004</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0.77931030000000001</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0.77380950000000004</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0.7758621</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0.79674800000000001</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0.8074074</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0.84713380000000005</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0.79166669999999995</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0.68965520000000002</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0.65517239999999999</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0.61666670000000001</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0.76153850000000001</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0.68181820000000004</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0.78231289999999998</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0.7751479</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0.92233010000000004</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0.9207921</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0.91509430000000003</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0.90769230000000001</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0.69431109999999996</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9.6956700000000007E-2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0.18323320000000001</c:v>
                </c:pt>
                <c:pt idx="1">
                  <c:v>0.17331540000000001</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7.8937300000000002E-2</c:v>
                </c:pt>
                <c:pt idx="1">
                  <c:v>0.1093233</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0.82497500000000001</c:v>
                </c:pt>
                <c:pt idx="1">
                  <c:v>0.73302179999999995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0.97619049999999996</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1</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0.97959180000000001</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0.98275860000000004</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0.91525420000000002</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0.96551719999999996</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0.97260270000000004</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0.92857140000000005</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0.63333329999999999</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0.73913039999999997</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0.61666670000000001</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0.63513509999999995</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0.75806450000000003</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0.84782610000000003</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0.87301589999999996</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0.82666669999999998</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0.73333329999999997</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0.71739129999999995</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0.65079370000000003</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0.63636360000000003</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0.55813950000000001</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0.65625</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0.72881359999999995</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0.74603169999999996</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0.85714290000000004</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0.83076919999999999</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0.82499999999999996</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0.90476190000000001</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0.94444439999999996</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0.89215690000000003</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0.78899079999999999</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0.72268909999999997</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0.79230769999999995</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0.79432619999999998</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0.90322579999999997</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0.89361699999999999</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0.85714290000000004</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0.8933333</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6.3679299999999994E-2</c:v>
                </c:pt>
                <c:pt idx="1">
                  <c:v>8.0823599999999995E-2</c:v>
                </c:pt>
                <c:pt idx="2">
                  <c:v>5.2070499999999999E-2</c:v>
                </c:pt>
                <c:pt idx="3">
                  <c:v>0.10799309999999999</c:v>
                </c:pt>
                <c:pt idx="4">
                  <c:v>0.1436733</c:v>
                </c:pt>
                <c:pt idx="5">
                  <c:v>6.89501E-2</c:v>
                </c:pt>
                <c:pt idx="6">
                  <c:v>1.7259799999999999E-2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0.1889459</c:v>
                </c:pt>
                <c:pt idx="1">
                  <c:v>0.2357523</c:v>
                </c:pt>
                <c:pt idx="2">
                  <c:v>0.20253270000000001</c:v>
                </c:pt>
                <c:pt idx="3">
                  <c:v>0.19876640000000001</c:v>
                </c:pt>
                <c:pt idx="4">
                  <c:v>0.2190965</c:v>
                </c:pt>
                <c:pt idx="5">
                  <c:v>0.17822650000000001</c:v>
                </c:pt>
                <c:pt idx="6">
                  <c:v>0.14275060000000001</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8.3189299999999994E-2</c:v>
                </c:pt>
                <c:pt idx="1">
                  <c:v>7.8135700000000002E-2</c:v>
                </c:pt>
                <c:pt idx="2">
                  <c:v>0.14990780000000001</c:v>
                </c:pt>
                <c:pt idx="3">
                  <c:v>0.13286780000000001</c:v>
                </c:pt>
                <c:pt idx="4">
                  <c:v>0.11184470000000001</c:v>
                </c:pt>
                <c:pt idx="5">
                  <c:v>6.7814799999999995E-2</c:v>
                </c:pt>
                <c:pt idx="6">
                  <c:v>3.7962299999999997E-2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0.82111389999999995</c:v>
                </c:pt>
                <c:pt idx="1">
                  <c:v>0.73274209999999995</c:v>
                </c:pt>
                <c:pt idx="2">
                  <c:v>0.63873009999999997</c:v>
                </c:pt>
                <c:pt idx="3">
                  <c:v>0.82953160000000004</c:v>
                </c:pt>
                <c:pt idx="4">
                  <c:v>0.64209400000000005</c:v>
                </c:pt>
                <c:pt idx="5">
                  <c:v>0.8754767</c:v>
                </c:pt>
                <c:pt idx="6">
                  <c:v>0.9476618</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0.91935480000000003</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0.95833330000000005</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0.98412699999999997</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0.84905660000000005</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0.90697669999999997</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0.86792449999999999</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0.875</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0.89041099999999995</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0.82178220000000002</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0.81818179999999996</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0.92307689999999998</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0.85714290000000004</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0.91666669999999995</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0.92857140000000005</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0.58823530000000002</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0.96428570000000002</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0.86206899999999997</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0.90909090000000004</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0.81818179999999996</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0.82352939999999997</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0.8046875</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0.77099240000000002</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0.8098592</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0.84615379999999996</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0.71428570000000002</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0.8518519</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0.64705880000000005</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0.53846150000000004</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8.3662700000000007E-2</c:v>
                </c:pt>
                <c:pt idx="1">
                  <c:v>4.9044499999999998E-2</c:v>
                </c:pt>
                <c:pt idx="2">
                  <c:v>0.1139669</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9.3705700000000003E-2</c:v>
                </c:pt>
                <c:pt idx="1">
                  <c:v>0.1383354</c:v>
                </c:pt>
                <c:pt idx="2">
                  <c:v>0.24071380000000001</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3.0116400000000002E-2</c:v>
                </c:pt>
                <c:pt idx="1">
                  <c:v>9.7858600000000004E-2</c:v>
                </c:pt>
                <c:pt idx="2">
                  <c:v>9.5171599999999995E-2</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0.91211609999999999</c:v>
                </c:pt>
                <c:pt idx="1">
                  <c:v>0.77145699999999995</c:v>
                </c:pt>
                <c:pt idx="2">
                  <c:v>0.61075440000000003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0.88888889999999998</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0.8518519</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0.81818179999999996</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0.74626870000000001</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0.52500000000000002</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0.59340660000000001</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0.43564360000000002</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0.55555560000000004</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0.59047620000000001</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0.6481481</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0.58536589999999999</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0.58503400000000005</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0.86419749999999995</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0.8289474</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0.86915889999999996</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0.66055050000000004</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0.66363640000000002</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0.624</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0.6622517</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0.73949580000000004</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0.71186439999999995</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0.69924810000000004</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0.67088610000000004</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0.25</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0.30769229999999997</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0.26923079999999999</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0.1532258</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0.20610690000000001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0.20588239999999999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0.27848099999999998</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0.49090909999999999</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0.4561404</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0.49367090000000002</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0.53333330000000001</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6.6731799999999994E-2</c:v>
                </c:pt>
                <c:pt idx="1">
                  <c:v>3.8112E-2</c:v>
                </c:pt>
                <c:pt idx="2">
                  <c:v>5.8452799999999999E-2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0.15659490000000001</c:v>
                </c:pt>
                <c:pt idx="1">
                  <c:v>0.1125713</c:v>
                </c:pt>
                <c:pt idx="2">
                  <c:v>3.7855399999999997E-2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8.8078500000000004E-2</c:v>
                </c:pt>
                <c:pt idx="1">
                  <c:v>5.2275999999999998E-3</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0.707619</c:v>
                </c:pt>
                <c:pt idx="1">
                  <c:v>0.92431529999999995</c:v>
                </c:pt>
                <c:pt idx="2">
                  <c:v>0.9815642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0.4166667</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0.43243239999999999</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0.45238099999999998</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0.44</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0.56944439999999996</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0.60273969999999999</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0.59183669999999999</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0.63829789999999997</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0.44615379999999999</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0.49253730000000001</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0.44303799999999999</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0.41304350000000001</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0.8671875</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0.8139535</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0.90972220000000004</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0.87647059999999999</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0.94067800000000001</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0.87603310000000001</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0.92957749999999995</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0.91925469999999998</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0.66326529999999995</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0.69911500000000004</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0.69105689999999997</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0.66901409999999994</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0.86153849999999998</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0.76470590000000005</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0.7887324</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0.75294119999999998</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9.0079999999999991</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8.6904762000000009</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9.1134751999999999</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8.9467455999999999</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0.1273753</c:v>
                </c:pt>
                <c:pt idx="1">
                  <c:v>2.5189799999999998E-2</c:v>
                </c:pt>
                <c:pt idx="2">
                  <c:v>8.5018899999999994E-2</c:v>
                </c:pt>
                <c:pt idx="3">
                  <c:v>7.1219599999999994E-2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0.1215741</c:v>
                </c:pt>
                <c:pt idx="1">
                  <c:v>0.1237307</c:v>
                </c:pt>
                <c:pt idx="2">
                  <c:v>0.1232588</c:v>
                </c:pt>
                <c:pt idx="3">
                  <c:v>0.2217249</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4.3064100000000001E-2</c:v>
                </c:pt>
                <c:pt idx="1">
                  <c:v>4.1710499999999998E-2</c:v>
                </c:pt>
                <c:pt idx="2">
                  <c:v>1.44507E-2</c:v>
                </c:pt>
                <c:pt idx="3">
                  <c:v>0.12964829999999999</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0.85443420000000003</c:v>
                </c:pt>
                <c:pt idx="1">
                  <c:v>0.77875130000000004</c:v>
                </c:pt>
                <c:pt idx="2">
                  <c:v>0.80188680000000001</c:v>
                </c:pt>
                <c:pt idx="3">
                  <c:v>0.58081349999999998</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0.17776690000000001</c:v>
                </c:pt>
                <c:pt idx="1">
                  <c:v>0.11162560000000001</c:v>
                </c:pt>
                <c:pt idx="2">
                  <c:v>9.1182700000000005E-2</c:v>
                </c:pt>
                <c:pt idx="3">
                  <c:v>3.0250800000000001E-2</c:v>
                </c:pt>
                <c:pt idx="4">
                  <c:v>3.0022900000000002E-2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0.13768949999999999</c:v>
                </c:pt>
                <c:pt idx="1">
                  <c:v>0.15674669999999999</c:v>
                </c:pt>
                <c:pt idx="2">
                  <c:v>0.12507840000000001</c:v>
                </c:pt>
                <c:pt idx="3">
                  <c:v>0.17027600000000001</c:v>
                </c:pt>
                <c:pt idx="4">
                  <c:v>0.1923726</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7.3242699999999994E-2</c:v>
                </c:pt>
                <c:pt idx="1">
                  <c:v>4.9803699999999999E-2</c:v>
                </c:pt>
                <c:pt idx="2">
                  <c:v>2.39283E-2</c:v>
                </c:pt>
                <c:pt idx="3">
                  <c:v>9.1120400000000004E-2</c:v>
                </c:pt>
                <c:pt idx="4">
                  <c:v>7.3957999999999996E-2</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0.69429030000000003</c:v>
                </c:pt>
                <c:pt idx="1">
                  <c:v>0.67517170000000004</c:v>
                </c:pt>
                <c:pt idx="2">
                  <c:v>0.8757412</c:v>
                </c:pt>
                <c:pt idx="3">
                  <c:v>0.61592170000000002</c:v>
                </c:pt>
                <c:pt idx="4">
                  <c:v>0.57597690000000001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39754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Kingston Hospital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137227233"/>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118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56253253"/>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10819662"/>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83847799"/>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57598428"/>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60969803"/>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64795589"/>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74089127"/>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3900709"/>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87513100"/>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27418660"/>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97260384"/>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6023273"/>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12543012"/>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62975230"/>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97010176"/>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1752636"/>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14941169"/>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1742655794"/>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512461446"/>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4191748734"/>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1472022602"/>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3332144465"/>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3683686264"/>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360517927"/>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1381552427"/>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169</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696551540"/>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3509162456"/>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853461145"/>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1311220778"/>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927780442"/>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823597860"/>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480360243"/>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3573318268"/>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184663711"/>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2260924648"/>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4065558039"/>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1391869680"/>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444837902"/>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142974538"/>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1623029073"/>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2563974278"/>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2811822539"/>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4249000791"/>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4180333465"/>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672365187"/>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626136360"/>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476143341"/>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1200739614"/>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1164011701"/>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240861560"/>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3838225588"/>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1308258501"/>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2759379263"/>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630302047"/>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2041575797"/>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2343629706"/>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2961350294"/>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2219757526"/>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673540770"/>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846730689"/>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157958667"/>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2636146309"/>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3908738857"/>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094738" y="622300"/>
            <a:ext cx="3183885"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Kingston Hospital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C0EDF4-7C67-F2F8-896E-DC7278DF3834}"/>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9DB3A00-8804-8FD0-73EA-C4D6E9B86C5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338A40-6B11-4EF2-A9AC-170B52FCCEAA}" type="slidenum">
              <a:rPr lang="en-GB" spc="-25" smtClean="0"/>
              <a:t>3</a:t>
            </a:fld>
            <a:endParaRPr lang="en-GB" spc="-25" dirty="0"/>
          </a:p>
        </p:txBody>
      </p:sp>
      <p:sp>
        <p:nvSpPr>
          <p:cNvPr id="3" name="object 1">
            <a:extLst>
              <a:ext uri="{FF2B5EF4-FFF2-40B4-BE49-F238E27FC236}">
                <a16:creationId xmlns:a16="http://schemas.microsoft.com/office/drawing/2014/main" id="{8A7822EC-26A0-0AFF-3FEE-A2BC38B2B293}"/>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C5A16359-5F34-B6FD-1D80-186D98B0A87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sp>
        <p:nvSpPr>
          <p:cNvPr id="4" name="txt_above_expected">
            <a:extLst>
              <a:ext uri="{FF2B5EF4-FFF2-40B4-BE49-F238E27FC236}">
                <a16:creationId xmlns:a16="http://schemas.microsoft.com/office/drawing/2014/main" id="{2817663A-D904-4246-E04B-9537F0471AA1}"/>
              </a:ext>
            </a:extLst>
          </p:cNvPr>
          <p:cNvSpPr txBox="1"/>
          <p:nvPr/>
        </p:nvSpPr>
        <p:spPr>
          <a:xfrm>
            <a:off x="340656" y="1536700"/>
            <a:ext cx="5113900"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Kingston Hospital NHS Foundation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above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EFF38BE4-C541-D60A-1630-CC86D36AC34B}"/>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9" name="txt_survey">
            <a:extLst>
              <a:ext uri="{FF2B5EF4-FFF2-40B4-BE49-F238E27FC236}">
                <a16:creationId xmlns:a16="http://schemas.microsoft.com/office/drawing/2014/main" id="{7652B7EE-434A-CF39-105C-AB04A4C399E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4601F04-12A8-ADC6-C652-C07A443545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E0DF8FA5-2C4C-772F-1A9E-95D44C484D0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30CD6198-A8B8-58A5-D4AF-ECA3031E121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17395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3820927721"/>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322306691"/>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3948685508"/>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2244635331"/>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365187890"/>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772501169"/>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329878048"/>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1190261351"/>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1080425842"/>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4019646971"/>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1159800565"/>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1106105885"/>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3594335679"/>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3936245026"/>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3947905614"/>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575551448"/>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331032404"/>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413097443"/>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2168015727"/>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3512212304"/>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426564924"/>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3530567300"/>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975764996"/>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27661562"/>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1526726350"/>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3529918945"/>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2914734659"/>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359702072"/>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1693934311"/>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259597949"/>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125376969"/>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311080780"/>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1775541614"/>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Q41_4. Beforehand patient completely had enough understandable information about hormone 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3696293898"/>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1912420317"/>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2235223167"/>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503434695"/>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961492651"/>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58149857"/>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3205095230"/>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977573957"/>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1123920347"/>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2056901763"/>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2201904019"/>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2930248293"/>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785540456"/>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2400126144"/>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4253026439"/>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1639854527"/>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1314678591"/>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765112953"/>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87019592"/>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419521500"/>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3232775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2827310"/>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778494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31053275"/>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69466534"/>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85556313"/>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6934883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4032590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71321748"/>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31143908"/>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9255383"/>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00541311"/>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1624645"/>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8398981"/>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0502617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1195822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874817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16646047"/>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8338046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80764905"/>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42657537"/>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96788054"/>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77556035"/>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18456210"/>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8276916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45247089"/>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6389691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21524140"/>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6057646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91978141"/>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46631782"/>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88609172"/>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75020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35157963"/>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54049732"/>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91899383"/>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2404521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4162239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7062594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01688279"/>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48618748"/>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72789600"/>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65879591"/>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49513669"/>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26009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61283194"/>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77575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06705757"/>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713171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46153505"/>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019989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1343328"/>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1648006"/>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33618920"/>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74273859"/>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08083237"/>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4020570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8034201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9426193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52794157"/>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6206844"/>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01325707"/>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5085164"/>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01779224"/>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13310909"/>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68445957"/>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254793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24186530"/>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1490183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47455134"/>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17010592"/>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79879893"/>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76950749"/>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78557202"/>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4903048"/>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16274688"/>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865948"/>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87842244"/>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52684196"/>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66560527"/>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84513921"/>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60931162"/>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76138469"/>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62316796"/>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8892785"/>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65102789"/>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03199457"/>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62877213"/>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40399100"/>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93936042"/>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0686346"/>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99260070"/>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20630985"/>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26849002"/>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31523058"/>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72747500"/>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8669677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7298043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53121644"/>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82460918"/>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8335707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22897101"/>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40849064"/>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32227009"/>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9637623"/>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22173672"/>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6113300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5988759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69900595"/>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80182121"/>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94164502"/>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92972369"/>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6400311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37840389"/>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36806136"/>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40995129"/>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3503962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83655511"/>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8917797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53568140"/>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03896625"/>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67057707"/>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173</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322</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54</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4172095744"/>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335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322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4265861426"/>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646900325"/>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094738" y="622300"/>
            <a:ext cx="3183885" cy="276999"/>
          </a:xfrm>
          <a:prstGeom prst="rect">
            <a:avLst/>
          </a:prstGeom>
          <a:noFill/>
        </p:spPr>
        <p:txBody>
          <a:bodyPr wrap="none" rtlCol="0">
            <a:spAutoFit/>
          </a:bodyPr>
          <a:lstStyle/>
          <a:p>
            <a:pPr algn="r"/>
            <a:r>
              <a:rPr lang="en-GB" sz="1200" b="1">
                <a:solidFill>
                  <a:srgbClr val="336E9F"/>
                </a:solidFill>
                <a:latin typeface="Arial"/>
                <a:cs typeface="Arial"/>
              </a:rPr>
              <a:t>Kingston Hospital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17920</TotalTime>
  <Words>21988</Words>
  <Application>Microsoft Office PowerPoint</Application>
  <PresentationFormat>Custom</PresentationFormat>
  <Paragraphs>5901</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2025-07-16T17:40:45Z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