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8.6318000000000006E-2</c:v>
                </c:pt>
                <c:pt idx="1">
                  <c:v>5.46718E-2</c:v>
                </c:pt>
                <c:pt idx="2">
                  <c:v>5.5602600000000002E-2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7.2906799999999994E-2</c:v>
                </c:pt>
                <c:pt idx="1">
                  <c:v>0.1048322</c:v>
                </c:pt>
                <c:pt idx="2">
                  <c:v>4.7270699999999999E-2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4.89167E-2</c:v>
                </c:pt>
                <c:pt idx="1">
                  <c:v>0.10133490000000001</c:v>
                </c:pt>
                <c:pt idx="2">
                  <c:v>1.9208900000000001E-2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0.92014910000000005</c:v>
                </c:pt>
                <c:pt idx="1">
                  <c:v>0.80269040000000003</c:v>
                </c:pt>
                <c:pt idx="2">
                  <c:v>0.92272580000000004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5.2115099999999998E-2</c:v>
                </c:pt>
                <c:pt idx="1">
                  <c:v>6.80621E-2</c:v>
                </c:pt>
                <c:pt idx="2">
                  <c:v>3.3197600000000001E-2</c:v>
                </c:pt>
                <c:pt idx="3">
                  <c:v>0.16694249999999999</c:v>
                </c:pt>
                <c:pt idx="4">
                  <c:v>8.6780899999999994E-2</c:v>
                </c:pt>
                <c:pt idx="5">
                  <c:v>0.15165400000000001</c:v>
                </c:pt>
                <c:pt idx="6">
                  <c:v>7.2729299999999997E-2</c:v>
                </c:pt>
                <c:pt idx="7">
                  <c:v>6.2107700000000002E-2</c:v>
                </c:pt>
                <c:pt idx="8">
                  <c:v>0.1149669</c:v>
                </c:pt>
                <c:pt idx="9">
                  <c:v>5.7652099999999998E-2</c:v>
                </c:pt>
                <c:pt idx="10">
                  <c:v>0.1243566</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8.1707100000000005E-2</c:v>
                </c:pt>
                <c:pt idx="1">
                  <c:v>0.113145</c:v>
                </c:pt>
                <c:pt idx="2">
                  <c:v>0.1216136</c:v>
                </c:pt>
                <c:pt idx="3">
                  <c:v>0.21015500000000001</c:v>
                </c:pt>
                <c:pt idx="4">
                  <c:v>0.23048289999999999</c:v>
                </c:pt>
                <c:pt idx="5">
                  <c:v>9.28562E-2</c:v>
                </c:pt>
                <c:pt idx="6">
                  <c:v>0.12396989999999999</c:v>
                </c:pt>
                <c:pt idx="7">
                  <c:v>0.1385902</c:v>
                </c:pt>
                <c:pt idx="8">
                  <c:v>0.2258348</c:v>
                </c:pt>
                <c:pt idx="9">
                  <c:v>0.25400790000000001</c:v>
                </c:pt>
                <c:pt idx="10">
                  <c:v>0.15218229999999999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5.7439299999999999E-2</c:v>
                </c:pt>
                <c:pt idx="1">
                  <c:v>4.9092499999999997E-2</c:v>
                </c:pt>
                <c:pt idx="2">
                  <c:v>2.8697899999999998E-2</c:v>
                </c:pt>
                <c:pt idx="3">
                  <c:v>4.5738399999999999E-2</c:v>
                </c:pt>
                <c:pt idx="4">
                  <c:v>4.5391000000000001E-2</c:v>
                </c:pt>
                <c:pt idx="5">
                  <c:v>8.5427799999999998E-2</c:v>
                </c:pt>
                <c:pt idx="6">
                  <c:v>5.3145100000000001E-2</c:v>
                </c:pt>
                <c:pt idx="7">
                  <c:v>8.4292900000000004E-2</c:v>
                </c:pt>
                <c:pt idx="8">
                  <c:v>7.1937899999999999E-2</c:v>
                </c:pt>
                <c:pt idx="9">
                  <c:v>6.5360199999999993E-2</c:v>
                </c:pt>
                <c:pt idx="10">
                  <c:v>7.9170299999999999E-2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0.87579169999999995</c:v>
                </c:pt>
                <c:pt idx="1">
                  <c:v>0.84835090000000002</c:v>
                </c:pt>
                <c:pt idx="2">
                  <c:v>0.85196689999999997</c:v>
                </c:pt>
                <c:pt idx="3">
                  <c:v>0.73705969999999998</c:v>
                </c:pt>
                <c:pt idx="4">
                  <c:v>0.86614740000000001</c:v>
                </c:pt>
                <c:pt idx="5">
                  <c:v>0.85026040000000003</c:v>
                </c:pt>
                <c:pt idx="6">
                  <c:v>0.79052359999999999</c:v>
                </c:pt>
                <c:pt idx="7">
                  <c:v>0.81491860000000005</c:v>
                </c:pt>
                <c:pt idx="8">
                  <c:v>0.65307280000000001</c:v>
                </c:pt>
                <c:pt idx="9">
                  <c:v>0.87843300000000002</c:v>
                </c:pt>
                <c:pt idx="10">
                  <c:v>0.79877339999999997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4.3357800000000002E-2</c:v>
                </c:pt>
                <c:pt idx="1">
                  <c:v>8.5082099999999994E-2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0.1065441</c:v>
                </c:pt>
                <c:pt idx="1">
                  <c:v>0.1084184</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3.8271899999999998E-2</c:v>
                </c:pt>
                <c:pt idx="1">
                  <c:v>3.7890500000000001E-2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0.88646970000000003</c:v>
                </c:pt>
                <c:pt idx="1">
                  <c:v>0.75983900000000004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0.36352570000000001</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0.40193190000000001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0.1624862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8.8295288000000003</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3.9583800000000002E-2</c:v>
                </c:pt>
                <c:pt idx="1">
                  <c:v>9.8039799999999996E-2</c:v>
                </c:pt>
                <c:pt idx="2">
                  <c:v>0.10022490000000001</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6.6240800000000002E-2</c:v>
                </c:pt>
                <c:pt idx="1">
                  <c:v>8.7165699999999999E-2</c:v>
                </c:pt>
                <c:pt idx="2">
                  <c:v>0.20990429999999999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3.2690900000000002E-2</c:v>
                </c:pt>
                <c:pt idx="1">
                  <c:v>5.93623E-2</c:v>
                </c:pt>
                <c:pt idx="2">
                  <c:v>0.21312529999999999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0.89507979999999998</c:v>
                </c:pt>
                <c:pt idx="1">
                  <c:v>0.86174729999999999</c:v>
                </c:pt>
                <c:pt idx="2">
                  <c:v>0.41046290000000002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5.4902300000000001E-2</c:v>
                </c:pt>
                <c:pt idx="1">
                  <c:v>0.15152189999999999</c:v>
                </c:pt>
                <c:pt idx="2">
                  <c:v>9.9129099999999998E-2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0.21227270000000001</c:v>
                </c:pt>
                <c:pt idx="1">
                  <c:v>0.12924099999999999</c:v>
                </c:pt>
                <c:pt idx="2">
                  <c:v>0.1280163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6.3251100000000005E-2</c:v>
                </c:pt>
                <c:pt idx="1">
                  <c:v>4.8010799999999999E-2</c:v>
                </c:pt>
                <c:pt idx="2">
                  <c:v>8.3349800000000002E-2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0.32123889999999999</c:v>
                </c:pt>
                <c:pt idx="1">
                  <c:v>0.82255140000000004</c:v>
                </c:pt>
                <c:pt idx="2">
                  <c:v>0.62409320000000001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0.12975300000000001</c:v>
                </c:pt>
                <c:pt idx="1">
                  <c:v>6.9285399999999997E-2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0.15542790000000001</c:v>
                </c:pt>
                <c:pt idx="1">
                  <c:v>9.7304199999999993E-2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4.2335200000000003E-2</c:v>
                </c:pt>
                <c:pt idx="1">
                  <c:v>0.13691139999999999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0.35070790000000002</c:v>
                </c:pt>
                <c:pt idx="1">
                  <c:v>0.1941966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6.23347E-2</c:v>
                </c:pt>
                <c:pt idx="1">
                  <c:v>0.1171167</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0.13484460000000001</c:v>
                </c:pt>
                <c:pt idx="1">
                  <c:v>0.17962030000000001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6.2284899999999997E-2</c:v>
                </c:pt>
                <c:pt idx="1">
                  <c:v>0.1208568</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0.62217409999999995</c:v>
                </c:pt>
                <c:pt idx="1">
                  <c:v>0.52365240000000002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0.84520119999999999</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0.81791910000000001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0.82035930000000001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0.80696199999999996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0.80172410000000005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0.78978979999999999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0.7912458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0.91666669999999995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0.92812499999999998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0.89456869999999999</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0.89965399999999995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7.1542400000000006E-2</c:v>
                </c:pt>
                <c:pt idx="1">
                  <c:v>0.208426</c:v>
                </c:pt>
                <c:pt idx="2">
                  <c:v>0.21321860000000001</c:v>
                </c:pt>
                <c:pt idx="3">
                  <c:v>0.27809040000000002</c:v>
                </c:pt>
                <c:pt idx="4">
                  <c:v>3.5413100000000003E-2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8.8127700000000003E-2</c:v>
                </c:pt>
                <c:pt idx="1">
                  <c:v>9.42963E-2</c:v>
                </c:pt>
                <c:pt idx="2">
                  <c:v>9.1906299999999996E-2</c:v>
                </c:pt>
                <c:pt idx="3">
                  <c:v>7.5958600000000001E-2</c:v>
                </c:pt>
                <c:pt idx="4">
                  <c:v>8.28652E-2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6.9972000000000006E-2</c:v>
                </c:pt>
                <c:pt idx="1">
                  <c:v>6.5853300000000004E-2</c:v>
                </c:pt>
                <c:pt idx="2">
                  <c:v>4.72922E-2</c:v>
                </c:pt>
                <c:pt idx="3">
                  <c:v>3.5943599999999999E-2</c:v>
                </c:pt>
                <c:pt idx="4">
                  <c:v>3.4375200000000002E-2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0.7925238</c:v>
                </c:pt>
                <c:pt idx="1">
                  <c:v>0.7430234</c:v>
                </c:pt>
                <c:pt idx="2">
                  <c:v>0.78351769999999998</c:v>
                </c:pt>
                <c:pt idx="3">
                  <c:v>0.86744520000000003</c:v>
                </c:pt>
                <c:pt idx="4">
                  <c:v>0.84820329999999999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0.60204080000000004</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0.625641</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0.63942310000000002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0.66169149999999999</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0.78911560000000003</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0.79754599999999998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0.77551020000000004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0.82312929999999995</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0.78531070000000003</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0.74285710000000005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0.7226667</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0.77846150000000003</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0.7485714</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0.72506740000000003</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0.74074070000000003</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0.70336390000000004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0.75644699999999998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0.78034680000000001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0.78716220000000003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0.92834890000000003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0.92058819999999997</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0.90963859999999996</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0.77500000000000002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0.72965120000000006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0.73030300000000004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0.76411960000000001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0.94684389999999996</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0.92961879999999997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0.94848480000000002</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0.91843969999999997</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0.78644069999999999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0.73148150000000001</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0.76802510000000002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0.79182160000000001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0.91740409999999994</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0.9407008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0.92761389999999999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0.92138359999999997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5.1369499999999998E-2</c:v>
                </c:pt>
                <c:pt idx="1">
                  <c:v>0.14001910000000001</c:v>
                </c:pt>
                <c:pt idx="2">
                  <c:v>0.20865510000000001</c:v>
                </c:pt>
                <c:pt idx="3">
                  <c:v>0.12095450000000001</c:v>
                </c:pt>
                <c:pt idx="4">
                  <c:v>1.6691899999999999E-2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6.04279E-2</c:v>
                </c:pt>
                <c:pt idx="1">
                  <c:v>8.4592600000000004E-2</c:v>
                </c:pt>
                <c:pt idx="2">
                  <c:v>9.4502600000000006E-2</c:v>
                </c:pt>
                <c:pt idx="3">
                  <c:v>9.4998200000000005E-2</c:v>
                </c:pt>
                <c:pt idx="4">
                  <c:v>5.1241500000000002E-2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4.3965499999999998E-2</c:v>
                </c:pt>
                <c:pt idx="1">
                  <c:v>0.12350559999999999</c:v>
                </c:pt>
                <c:pt idx="2">
                  <c:v>0.10534259999999999</c:v>
                </c:pt>
                <c:pt idx="3">
                  <c:v>5.0245999999999999E-2</c:v>
                </c:pt>
                <c:pt idx="4">
                  <c:v>2.8579500000000001E-2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0.90400760000000002</c:v>
                </c:pt>
                <c:pt idx="1">
                  <c:v>0.80138730000000002</c:v>
                </c:pt>
                <c:pt idx="2">
                  <c:v>0.79752999999999996</c:v>
                </c:pt>
                <c:pt idx="3">
                  <c:v>0.77686010000000005</c:v>
                </c:pt>
                <c:pt idx="4">
                  <c:v>0.92785050000000002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0.82911389999999996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0.8262195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0.84194530000000001</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0.85069439999999996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0.86257309999999998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0.83202100000000001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0.86522909999999997</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0.86377709999999996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0.72168279999999996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0.68128650000000002</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0.69855069999999997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0.70234110000000005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0.45370369999999999</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0.54651159999999999</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0.74733099999999997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0.76079730000000001</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0.8451613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0.82962959999999997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0.77325580000000005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0.77956990000000004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0.77881619999999996</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0.84084080000000005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0.78309859999999998</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0.80341879999999999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0.77852350000000003</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0.67088610000000004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0.6984127</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0.72959180000000001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0.74842770000000003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0.75581399999999999</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0.71122989999999997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0.73497270000000003</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0.75937500000000002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0.84926469999999998</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0.88395900000000005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0.91614910000000005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0.92335769999999995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1.5451E-3</c:v>
                </c:pt>
                <c:pt idx="1">
                  <c:v>0.1185277</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0.1326145</c:v>
                </c:pt>
                <c:pt idx="1">
                  <c:v>0.13017329999999999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0.1042467</c:v>
                </c:pt>
                <c:pt idx="1">
                  <c:v>0.13089429999999999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0.82075039999999999</c:v>
                </c:pt>
                <c:pt idx="1">
                  <c:v>0.64865419999999996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0.97727269999999999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0.96153849999999996</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0.98181819999999997</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0.96621619999999997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0.9378531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0.92093020000000003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0.93087560000000003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0.88586960000000003</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0.59523809999999999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0.64088400000000001</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0.62295080000000003</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0.69536419999999999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0.69047619999999998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0.74074070000000003</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0.71351350000000002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0.76923079999999999</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0.67894739999999998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0.65217389999999997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0.74193549999999997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0.58695649999999999</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0.63945580000000002</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0.6481481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0.72388059999999999</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0.76878610000000003</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0.78461539999999996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0.76315789999999994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0.73417719999999997</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0.89380530000000002</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0.84210529999999995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0.87745099999999998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0.7090301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0.70967740000000001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0.73941369999999995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0.74733099999999997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0.84146339999999997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0.86740329999999999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8.8336499999999998E-2</c:v>
                </c:pt>
                <c:pt idx="1">
                  <c:v>0.1189027</c:v>
                </c:pt>
                <c:pt idx="2">
                  <c:v>8.1495799999999993E-2</c:v>
                </c:pt>
                <c:pt idx="3">
                  <c:v>0.13846649999999999</c:v>
                </c:pt>
                <c:pt idx="4">
                  <c:v>0.1754396</c:v>
                </c:pt>
                <c:pt idx="5">
                  <c:v>9.7595399999999999E-2</c:v>
                </c:pt>
                <c:pt idx="6">
                  <c:v>3.7357599999999998E-2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0.13963139999999999</c:v>
                </c:pt>
                <c:pt idx="1">
                  <c:v>0.15959409999999999</c:v>
                </c:pt>
                <c:pt idx="2">
                  <c:v>0.143682</c:v>
                </c:pt>
                <c:pt idx="3">
                  <c:v>0.13781969999999999</c:v>
                </c:pt>
                <c:pt idx="4">
                  <c:v>0.15556410000000001</c:v>
                </c:pt>
                <c:pt idx="5">
                  <c:v>0.1209358</c:v>
                </c:pt>
                <c:pt idx="6">
                  <c:v>0.1025551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0.1078465</c:v>
                </c:pt>
                <c:pt idx="1">
                  <c:v>0.1162147</c:v>
                </c:pt>
                <c:pt idx="2">
                  <c:v>0.1793331</c:v>
                </c:pt>
                <c:pt idx="3">
                  <c:v>0.16334109999999999</c:v>
                </c:pt>
                <c:pt idx="4">
                  <c:v>0.14361099999999999</c:v>
                </c:pt>
                <c:pt idx="5">
                  <c:v>9.6460099999999993E-2</c:v>
                </c:pt>
                <c:pt idx="6">
                  <c:v>5.8060100000000003E-2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0.74385990000000002</c:v>
                </c:pt>
                <c:pt idx="1">
                  <c:v>0.73347169999999995</c:v>
                </c:pt>
                <c:pt idx="2">
                  <c:v>0.74822180000000005</c:v>
                </c:pt>
                <c:pt idx="3">
                  <c:v>0.76985389999999998</c:v>
                </c:pt>
                <c:pt idx="4">
                  <c:v>0.70532700000000004</c:v>
                </c:pt>
                <c:pt idx="5">
                  <c:v>0.81978490000000004</c:v>
                </c:pt>
                <c:pt idx="6">
                  <c:v>0.87575639999999999</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0.83040939999999996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0.83419690000000002</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0.83597880000000002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0.87096770000000001</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0.83916080000000004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0.83229810000000004</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0.79354840000000004</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0.81294960000000005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0.7807018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0.81481479999999995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0.69491530000000001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0.71875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0.68253969999999997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0.8252427</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0.86885250000000003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0.85849059999999999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0.8289474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0.82658960000000004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0.80232559999999997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0.84027779999999996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0.72238809999999998</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0.75338749999999999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0.76836159999999998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0.78274759999999999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0.58974360000000003</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0.86486490000000005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0.70967740000000001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0.62962960000000001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9.7472799999999998E-2</c:v>
                </c:pt>
                <c:pt idx="1">
                  <c:v>6.4228900000000005E-2</c:v>
                </c:pt>
                <c:pt idx="2">
                  <c:v>0.15407199999999999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6.6085500000000005E-2</c:v>
                </c:pt>
                <c:pt idx="1">
                  <c:v>0.1079666</c:v>
                </c:pt>
                <c:pt idx="2">
                  <c:v>0.16050349999999999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4.3926399999999997E-2</c:v>
                </c:pt>
                <c:pt idx="1">
                  <c:v>0.113043</c:v>
                </c:pt>
                <c:pt idx="2">
                  <c:v>0.1352767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0.92195320000000003</c:v>
                </c:pt>
                <c:pt idx="1">
                  <c:v>0.76493409999999995</c:v>
                </c:pt>
                <c:pt idx="2">
                  <c:v>0.74507020000000002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0.85436889999999999</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0.82692310000000002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0.76023390000000002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0.78082189999999996</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0.49416339999999997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0.45787549999999999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0.53333330000000001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0.56949150000000004</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0.52439020000000003</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0.54012349999999998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0.58865250000000002</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0.84297520000000004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0.83524900000000002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0.83955219999999997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0.85772360000000003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0.62537759999999998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0.62883440000000002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0.69624569999999997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0.71562499999999996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0.69613259999999999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0.73352439999999997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0.73509930000000001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0.33766230000000003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0.39325840000000001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0.28409089999999998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0.3157895</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0.14759040000000001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0.1652893</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0.21142859999999999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0.20401340000000001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0.40331489999999998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0.43315510000000002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0.41968909999999998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0.35582819999999998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8.7568800000000002E-2</c:v>
                </c:pt>
                <c:pt idx="1">
                  <c:v>5.9680999999999998E-2</c:v>
                </c:pt>
                <c:pt idx="2">
                  <c:v>6.8494200000000005E-2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0.11492090000000001</c:v>
                </c:pt>
                <c:pt idx="1">
                  <c:v>6.9433300000000003E-2</c:v>
                </c:pt>
                <c:pt idx="2">
                  <c:v>2.7813999999999998E-2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0.1089155</c:v>
                </c:pt>
                <c:pt idx="1">
                  <c:v>2.67966E-2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0.70226580000000005</c:v>
                </c:pt>
                <c:pt idx="1">
                  <c:v>0.88934329999999995</c:v>
                </c:pt>
                <c:pt idx="2">
                  <c:v>0.97349669999999999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0.51063829999999999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0.48235289999999997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0.56129030000000002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0.51515149999999998</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0.58108110000000002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0.52653059999999996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0.6157205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0.61506280000000002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0.4270833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0.41071429999999998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0.54666669999999995</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0.4224599</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0.84117649999999999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0.7915567</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0.83241759999999998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0.86075950000000001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0.89425980000000005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0.89531680000000002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0.89910979999999996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0.8947368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0.55970149999999996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0.52397260000000001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0.59375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0.61923079999999997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0.80981599999999998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0.79781420000000003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0.79069769999999995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0.82389939999999995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8.8511904999999995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8.7197802000000006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8.7906335999999996</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8.7843137000000002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0.14278469999999999</c:v>
                </c:pt>
                <c:pt idx="1">
                  <c:v>4.1116600000000003E-2</c:v>
                </c:pt>
                <c:pt idx="2">
                  <c:v>0.1028588</c:v>
                </c:pt>
                <c:pt idx="3">
                  <c:v>0.1064914</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9.0755299999999997E-2</c:v>
                </c:pt>
                <c:pt idx="1">
                  <c:v>9.1877E-2</c:v>
                </c:pt>
                <c:pt idx="2">
                  <c:v>8.7578900000000001E-2</c:v>
                </c:pt>
                <c:pt idx="3">
                  <c:v>0.15118119999999999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5.8473499999999998E-2</c:v>
                </c:pt>
                <c:pt idx="1">
                  <c:v>5.7637399999999998E-2</c:v>
                </c:pt>
                <c:pt idx="2">
                  <c:v>3.2290600000000003E-2</c:v>
                </c:pt>
                <c:pt idx="3">
                  <c:v>0.16492009999999999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0.78908299999999998</c:v>
                </c:pt>
                <c:pt idx="1">
                  <c:v>0.7860161</c:v>
                </c:pt>
                <c:pt idx="2">
                  <c:v>0.84061889999999995</c:v>
                </c:pt>
                <c:pt idx="3">
                  <c:v>0.55451320000000004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0.19615160000000001</c:v>
                </c:pt>
                <c:pt idx="1">
                  <c:v>0.130023</c:v>
                </c:pt>
                <c:pt idx="2">
                  <c:v>0.11181969999999999</c:v>
                </c:pt>
                <c:pt idx="3">
                  <c:v>5.0042400000000001E-2</c:v>
                </c:pt>
                <c:pt idx="4">
                  <c:v>5.6455699999999998E-2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0.10092</c:v>
                </c:pt>
                <c:pt idx="1">
                  <c:v>0.1199519</c:v>
                </c:pt>
                <c:pt idx="2">
                  <c:v>8.3804400000000001E-2</c:v>
                </c:pt>
                <c:pt idx="3">
                  <c:v>0.13069259999999999</c:v>
                </c:pt>
                <c:pt idx="4">
                  <c:v>0.13950699999999999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9.1627399999999998E-2</c:v>
                </c:pt>
                <c:pt idx="1">
                  <c:v>6.8201100000000001E-2</c:v>
                </c:pt>
                <c:pt idx="2">
                  <c:v>4.4565300000000002E-2</c:v>
                </c:pt>
                <c:pt idx="3">
                  <c:v>0.1109121</c:v>
                </c:pt>
                <c:pt idx="4">
                  <c:v>0.1003908</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0.73777269999999995</c:v>
                </c:pt>
                <c:pt idx="1">
                  <c:v>0.69838650000000002</c:v>
                </c:pt>
                <c:pt idx="2">
                  <c:v>0.86268869999999997</c:v>
                </c:pt>
                <c:pt idx="3">
                  <c:v>0.59454189999999996</c:v>
                </c:pt>
                <c:pt idx="4">
                  <c:v>0.54691719999999999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King's College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82561206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332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7474976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740123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02322851"/>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064304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19048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228557"/>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80242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493761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353253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837670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70304892"/>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895824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71829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722055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275876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310982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2989138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505491274"/>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58031537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20424392"/>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78786219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026676151"/>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10463633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93772226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83189990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70469271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34684646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83103214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485263102"/>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53928493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717041914"/>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08333771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087249930"/>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06801863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2941011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55024663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3050673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74730994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04419507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0092106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69683450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586009594"/>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52696669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046078890"/>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52038696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97782028"/>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720451188"/>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019174535"/>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79987975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06590227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112699250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12812831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337533308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898936631"/>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92156712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267414165"/>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89525837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75787138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403205110"/>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26824405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47751804"/>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542442850"/>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791349785"/>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698796" y="622300"/>
            <a:ext cx="357982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King's College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464958"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King's College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31976626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128266275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97122484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32058736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40713502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02679285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92639715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45319955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7999890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94384120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04263420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57802672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41616934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36528580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085052786"/>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130976863"/>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71843622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10953247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156430780"/>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38849808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175073293"/>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6631390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44716261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746811855"/>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9983390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10983056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9054618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743722910"/>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370691003"/>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982257039"/>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18736019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56453109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146486364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84549607"/>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14470230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068544916"/>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85374419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26068233"/>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405247749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58612862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9306646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43222060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52223903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836975761"/>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884229077"/>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50410098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70778143"/>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25106134"/>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676321556"/>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39326654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20982251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76563787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0623027"/>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8465167"/>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210505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0329277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93034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515806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966515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280692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153194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035409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19757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273722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1723797"/>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01431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37400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595347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537674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266554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954524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95096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48102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163457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304693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626123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173836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0830528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102107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6088643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114190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250882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5669779"/>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8823800"/>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3169467"/>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0932769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920313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042125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820307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35434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76790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046531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300043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6646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5052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489005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7436819"/>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228725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703250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220061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77751"/>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675718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136859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237542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894942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807631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8669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41620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900684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67221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903444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141181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8585959"/>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928082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761753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849083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6334007"/>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1190184"/>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513741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941868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5724806"/>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757335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389772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73105724"/>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2084132"/>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718674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0524535"/>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080280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613961"/>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6699537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644380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0957146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88569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21452492"/>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950264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1774139"/>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857553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152227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40487315"/>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8960064"/>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659405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197039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685489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605955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855690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022660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3354428"/>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434913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467463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54077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26945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736600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333595"/>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1467679"/>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065795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218817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51805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970356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6587400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819700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989646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8279106"/>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4274094"/>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0007226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454470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7236785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726260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341320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320345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931574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201505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62065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1545008"/>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67867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709445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332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733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8915169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788600027"/>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392240417"/>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332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698796" y="622300"/>
            <a:ext cx="3579827" cy="276999"/>
          </a:xfrm>
          <a:prstGeom prst="rect">
            <a:avLst/>
          </a:prstGeom>
          <a:noFill/>
        </p:spPr>
        <p:txBody>
          <a:bodyPr wrap="none" rtlCol="0">
            <a:spAutoFit/>
          </a:bodyPr>
          <a:lstStyle/>
          <a:p>
            <a:pPr algn="r"/>
            <a:r>
              <a:rPr lang="en-GB" sz="1200" b="1">
                <a:solidFill>
                  <a:srgbClr val="336E9F"/>
                </a:solidFill>
                <a:latin typeface="Arial"/>
                <a:cs typeface="Arial"/>
              </a:rPr>
              <a:t>King's College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17918</TotalTime>
  <Words>22600</Words>
  <Application>Microsoft Office PowerPoint</Application>
  <PresentationFormat>Custom</PresentationFormat>
  <Paragraphs>5920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