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7.6290300000000005E-2</c:v>
                </c:pt>
                <c:pt idx="1">
                  <c:v>4.1054800000000002E-2</c:v>
                </c:pt>
                <c:pt idx="2">
                  <c:v>4.6830799999999999E-2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9.2962299999999998E-2</c:v>
                </c:pt>
                <c:pt idx="1">
                  <c:v>0.13206619999999999</c:v>
                </c:pt>
                <c:pt idx="2">
                  <c:v>6.4814300000000005E-2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3.8889E-2</c:v>
                </c:pt>
                <c:pt idx="1">
                  <c:v>8.7717900000000001E-2</c:v>
                </c:pt>
                <c:pt idx="2">
                  <c:v>1.04371E-2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0.91644630000000005</c:v>
                </c:pt>
                <c:pt idx="1">
                  <c:v>0.79295340000000003</c:v>
                </c:pt>
                <c:pt idx="2">
                  <c:v>0.95994679999999999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3.5193000000000002E-2</c:v>
                </c:pt>
                <c:pt idx="1">
                  <c:v>5.57058E-2</c:v>
                </c:pt>
                <c:pt idx="2">
                  <c:v>1.0741199999999999E-2</c:v>
                </c:pt>
                <c:pt idx="3">
                  <c:v>0.123418</c:v>
                </c:pt>
                <c:pt idx="4">
                  <c:v>0.10124660000000001</c:v>
                </c:pt>
                <c:pt idx="5">
                  <c:v>0.13209860000000001</c:v>
                </c:pt>
                <c:pt idx="6">
                  <c:v>5.8668199999999997E-2</c:v>
                </c:pt>
                <c:pt idx="7">
                  <c:v>3.6969500000000002E-2</c:v>
                </c:pt>
                <c:pt idx="8">
                  <c:v>7.1072499999999997E-2</c:v>
                </c:pt>
                <c:pt idx="9">
                  <c:v>7.7524800000000005E-2</c:v>
                </c:pt>
                <c:pt idx="10">
                  <c:v>0.1137027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0.1155513</c:v>
                </c:pt>
                <c:pt idx="1">
                  <c:v>0.1378576</c:v>
                </c:pt>
                <c:pt idx="2">
                  <c:v>0.16652620000000001</c:v>
                </c:pt>
                <c:pt idx="3">
                  <c:v>0.29720400000000002</c:v>
                </c:pt>
                <c:pt idx="4">
                  <c:v>0.20155149999999999</c:v>
                </c:pt>
                <c:pt idx="5">
                  <c:v>0.1319669</c:v>
                </c:pt>
                <c:pt idx="6">
                  <c:v>0.15209220000000001</c:v>
                </c:pt>
                <c:pt idx="7">
                  <c:v>0.1888666</c:v>
                </c:pt>
                <c:pt idx="8">
                  <c:v>0.3136236</c:v>
                </c:pt>
                <c:pt idx="9">
                  <c:v>0.2142626</c:v>
                </c:pt>
                <c:pt idx="10">
                  <c:v>0.17349010000000001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4.0517200000000003E-2</c:v>
                </c:pt>
                <c:pt idx="1">
                  <c:v>3.6736199999999997E-2</c:v>
                </c:pt>
                <c:pt idx="2">
                  <c:v>6.2414999999999997E-3</c:v>
                </c:pt>
                <c:pt idx="3">
                  <c:v>2.2139E-3</c:v>
                </c:pt>
                <c:pt idx="4">
                  <c:v>5.9856800000000002E-2</c:v>
                </c:pt>
                <c:pt idx="5">
                  <c:v>6.5872399999999998E-2</c:v>
                </c:pt>
                <c:pt idx="6">
                  <c:v>3.9083899999999998E-2</c:v>
                </c:pt>
                <c:pt idx="7">
                  <c:v>5.9154699999999998E-2</c:v>
                </c:pt>
                <c:pt idx="8">
                  <c:v>2.8043499999999999E-2</c:v>
                </c:pt>
                <c:pt idx="9">
                  <c:v>8.5232799999999997E-2</c:v>
                </c:pt>
                <c:pt idx="10">
                  <c:v>6.8516400000000005E-2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0.8449352</c:v>
                </c:pt>
                <c:pt idx="1">
                  <c:v>0.8246462</c:v>
                </c:pt>
                <c:pt idx="2">
                  <c:v>0.91228310000000001</c:v>
                </c:pt>
                <c:pt idx="3">
                  <c:v>0.61480250000000003</c:v>
                </c:pt>
                <c:pt idx="4">
                  <c:v>0.89012100000000005</c:v>
                </c:pt>
                <c:pt idx="5">
                  <c:v>0.84520439999999997</c:v>
                </c:pt>
                <c:pt idx="6">
                  <c:v>0.74246489999999998</c:v>
                </c:pt>
                <c:pt idx="7">
                  <c:v>0.83812279999999995</c:v>
                </c:pt>
                <c:pt idx="8">
                  <c:v>0.53813529999999998</c:v>
                </c:pt>
                <c:pt idx="9">
                  <c:v>0.75753530000000002</c:v>
                </c:pt>
                <c:pt idx="10">
                  <c:v>0.86276520000000001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2.2754799999999999E-2</c:v>
                </c:pt>
                <c:pt idx="1">
                  <c:v>6.9843699999999995E-2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0.14774999999999999</c:v>
                </c:pt>
                <c:pt idx="1">
                  <c:v>0.1388953</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1.7668900000000001E-2</c:v>
                </c:pt>
                <c:pt idx="1">
                  <c:v>2.2652100000000001E-2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0.87942569999999998</c:v>
                </c:pt>
                <c:pt idx="1">
                  <c:v>0.74150000000000005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0.31776929999999998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0.49344450000000001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0.11672979999999999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8.7587803999999991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2.73336E-2</c:v>
                </c:pt>
                <c:pt idx="1">
                  <c:v>8.6296700000000004E-2</c:v>
                </c:pt>
                <c:pt idx="2">
                  <c:v>7.8448599999999993E-2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9.0741299999999997E-2</c:v>
                </c:pt>
                <c:pt idx="1">
                  <c:v>0.110652</c:v>
                </c:pt>
                <c:pt idx="2">
                  <c:v>0.25345689999999998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2.04406E-2</c:v>
                </c:pt>
                <c:pt idx="1">
                  <c:v>4.76192E-2</c:v>
                </c:pt>
                <c:pt idx="2">
                  <c:v>0.19134899999999999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0.85577879999999995</c:v>
                </c:pt>
                <c:pt idx="1">
                  <c:v>0.81260520000000003</c:v>
                </c:pt>
                <c:pt idx="2">
                  <c:v>0.36314020000000002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0.15022369999999999</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0.1207091</c:v>
                </c:pt>
                <c:pt idx="2">
                  <c:v>7.90323E-2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0.37010999999999999</c:v>
                </c:pt>
                <c:pt idx="1">
                  <c:v>0.1908668</c:v>
                </c:pt>
                <c:pt idx="2">
                  <c:v>0.1682099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1.7197899999999999E-2</c:v>
                </c:pt>
                <c:pt idx="2">
                  <c:v>6.3253000000000004E-2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0.47966629999999999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0.33941480000000002</c:v>
                </c:pt>
                <c:pt idx="1">
                  <c:v>0.77244849999999998</c:v>
                </c:pt>
                <c:pt idx="2">
                  <c:v>0.62893449999999995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0.1067569</c:v>
                </c:pt>
                <c:pt idx="1">
                  <c:v>5.20271E-2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0.20142009999999999</c:v>
                </c:pt>
                <c:pt idx="1">
                  <c:v>0.13182089999999999</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1.9339100000000001E-2</c:v>
                </c:pt>
                <c:pt idx="1">
                  <c:v>0.1196531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0.42730180000000001</c:v>
                </c:pt>
                <c:pt idx="1">
                  <c:v>0.21082380000000001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4.3553300000000003E-2</c:v>
                </c:pt>
                <c:pt idx="1">
                  <c:v>7.9480800000000004E-2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0.17240749999999999</c:v>
                </c:pt>
                <c:pt idx="1">
                  <c:v>0.25489210000000001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4.3503500000000001E-2</c:v>
                </c:pt>
                <c:pt idx="1">
                  <c:v>8.32209E-2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0.62372700000000003</c:v>
                </c:pt>
                <c:pt idx="1">
                  <c:v>0.39953260000000002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0.81874999999999998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0.75091580000000002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0.74183980000000005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0.76223779999999997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0.78504669999999999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0.81090910000000005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0.85163199999999994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0.75886520000000002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0.90851740000000003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0.92537309999999995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5.6263899999999999E-2</c:v>
                </c:pt>
                <c:pt idx="1">
                  <c:v>0.19067500000000001</c:v>
                </c:pt>
                <c:pt idx="2">
                  <c:v>0.19602910000000001</c:v>
                </c:pt>
                <c:pt idx="3">
                  <c:v>0.26340819999999998</c:v>
                </c:pt>
                <c:pt idx="4">
                  <c:v>2.1083500000000002E-2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0.1186847</c:v>
                </c:pt>
                <c:pt idx="1">
                  <c:v>0.12979830000000001</c:v>
                </c:pt>
                <c:pt idx="2">
                  <c:v>0.12628529999999999</c:v>
                </c:pt>
                <c:pt idx="3">
                  <c:v>0.105323</c:v>
                </c:pt>
                <c:pt idx="4">
                  <c:v>0.1115244</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5.4693600000000002E-2</c:v>
                </c:pt>
                <c:pt idx="1">
                  <c:v>4.8102300000000001E-2</c:v>
                </c:pt>
                <c:pt idx="2">
                  <c:v>3.01027E-2</c:v>
                </c:pt>
                <c:pt idx="3">
                  <c:v>2.12614E-2</c:v>
                </c:pt>
                <c:pt idx="4">
                  <c:v>2.00456E-2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0.79578950000000004</c:v>
                </c:pt>
                <c:pt idx="1">
                  <c:v>0.74350459999999996</c:v>
                </c:pt>
                <c:pt idx="2">
                  <c:v>0.74920949999999997</c:v>
                </c:pt>
                <c:pt idx="3">
                  <c:v>0.8622225</c:v>
                </c:pt>
                <c:pt idx="4">
                  <c:v>0.86320439999999998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0.6113537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0.64705880000000005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0.6973684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0.65346530000000003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0.72891570000000006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0.79113920000000004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0.82716049999999997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0.74520549999999997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0.69680850000000005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0.754386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0.74444440000000001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0.74342109999999995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0.72386059999999997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0.754386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0.78550719999999996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0.77854670000000004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0.8133705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0.94654090000000002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0.89530690000000002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0.92690059999999996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0.915493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0.77089779999999997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0.76086960000000003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0.76331360000000004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0.74825169999999996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0.93478260000000002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0.921875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0.93910260000000001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0.79354840000000004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0.81781380000000004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0.79861110000000002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0.94301990000000002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0.91065289999999999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0.8997214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3.7211899999999999E-2</c:v>
                </c:pt>
                <c:pt idx="1">
                  <c:v>0.1209292</c:v>
                </c:pt>
                <c:pt idx="2">
                  <c:v>0.18746689999999999</c:v>
                </c:pt>
                <c:pt idx="3">
                  <c:v>0.1006707</c:v>
                </c:pt>
                <c:pt idx="4">
                  <c:v>5.0727000000000003E-3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8.8743000000000002E-2</c:v>
                </c:pt>
                <c:pt idx="1">
                  <c:v>0.1227724</c:v>
                </c:pt>
                <c:pt idx="2">
                  <c:v>0.1368789</c:v>
                </c:pt>
                <c:pt idx="3">
                  <c:v>0.13556579999999999</c:v>
                </c:pt>
                <c:pt idx="4">
                  <c:v>7.4479799999999999E-2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2.9808000000000001E-2</c:v>
                </c:pt>
                <c:pt idx="1">
                  <c:v>0.1044157</c:v>
                </c:pt>
                <c:pt idx="2">
                  <c:v>8.4154499999999993E-2</c:v>
                </c:pt>
                <c:pt idx="3">
                  <c:v>2.9962200000000001E-2</c:v>
                </c:pt>
                <c:pt idx="4">
                  <c:v>1.6960300000000001E-2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0.92463010000000001</c:v>
                </c:pt>
                <c:pt idx="1">
                  <c:v>0.75831970000000004</c:v>
                </c:pt>
                <c:pt idx="2">
                  <c:v>0.75595009999999996</c:v>
                </c:pt>
                <c:pt idx="3">
                  <c:v>0.74405460000000001</c:v>
                </c:pt>
                <c:pt idx="4">
                  <c:v>0.91127999999999998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0.81515150000000003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0.83636359999999998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0.81730769999999997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0.86792449999999999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0.86111110000000002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0.86184210000000006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0.8150134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0.86904760000000003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0.70270270000000001</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0.68131870000000005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0.7100592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0.47826089999999999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0.60377360000000002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0.76221499999999998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0.77099240000000002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0.84076430000000002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0.75690610000000003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0.75827809999999995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0.75749319999999998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0.77876109999999998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0.77580070000000001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0.79551819999999995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0.81366459999999996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0.65500000000000003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0.63095239999999997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0.6331658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0.72928179999999998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0.70333330000000005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0.69376689999999996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0.76047900000000002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0.86538459999999995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0.85804420000000003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0.93333330000000003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0.6966019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9.1974600000000004E-2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0.1786517</c:v>
                </c:pt>
                <c:pt idx="1">
                  <c:v>0.18327959999999999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8.1228099999999998E-2</c:v>
                </c:pt>
                <c:pt idx="1">
                  <c:v>0.1043412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0.80549939999999998</c:v>
                </c:pt>
                <c:pt idx="1">
                  <c:v>0.64995550000000002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0.99206349999999999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0.98611110000000002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0.92462310000000003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0.93827159999999998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0.92222219999999999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0.94565220000000005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0.60588240000000004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0.57553960000000004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0.63157890000000005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0.61333329999999997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0.71022730000000001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0.7112676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0.70129870000000005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0.64044939999999995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0.64335659999999995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0.67455620000000005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0.65384620000000004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0.56934309999999999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0.57983189999999996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0.65753419999999996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0.63492059999999995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0.77653629999999996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0.71328670000000005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0.72159090000000004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0.73076920000000001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0.90094339999999995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0.88271599999999995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0.85416669999999995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0.76821189999999995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0.76744190000000001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0.74350649999999996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0.73509930000000001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0.87709499999999996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0.8169014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0.87209300000000001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6.2572199999999994E-2</c:v>
                </c:pt>
                <c:pt idx="1">
                  <c:v>8.4502900000000006E-2</c:v>
                </c:pt>
                <c:pt idx="2">
                  <c:v>5.2713299999999998E-2</c:v>
                </c:pt>
                <c:pt idx="3">
                  <c:v>0.1092923</c:v>
                </c:pt>
                <c:pt idx="4">
                  <c:v>0.14438580000000001</c:v>
                </c:pt>
                <c:pt idx="5">
                  <c:v>7.2854799999999997E-2</c:v>
                </c:pt>
                <c:pt idx="6">
                  <c:v>1.6809500000000002E-2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0.19116</c:v>
                </c:pt>
                <c:pt idx="1">
                  <c:v>0.2283935</c:v>
                </c:pt>
                <c:pt idx="2">
                  <c:v>0.20124719999999999</c:v>
                </c:pt>
                <c:pt idx="3">
                  <c:v>0.19616800000000001</c:v>
                </c:pt>
                <c:pt idx="4">
                  <c:v>0.21767149999999999</c:v>
                </c:pt>
                <c:pt idx="5">
                  <c:v>0.17041709999999999</c:v>
                </c:pt>
                <c:pt idx="6">
                  <c:v>0.14365130000000001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8.2082199999999994E-2</c:v>
                </c:pt>
                <c:pt idx="1">
                  <c:v>8.1814999999999999E-2</c:v>
                </c:pt>
                <c:pt idx="2">
                  <c:v>0.1505505</c:v>
                </c:pt>
                <c:pt idx="3">
                  <c:v>0.13416690000000001</c:v>
                </c:pt>
                <c:pt idx="4">
                  <c:v>0.1125572</c:v>
                </c:pt>
                <c:pt idx="5">
                  <c:v>7.1719400000000003E-2</c:v>
                </c:pt>
                <c:pt idx="6">
                  <c:v>3.7511999999999997E-2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0.74092899999999995</c:v>
                </c:pt>
                <c:pt idx="1">
                  <c:v>0.64057699999999995</c:v>
                </c:pt>
                <c:pt idx="2">
                  <c:v>0.6522945</c:v>
                </c:pt>
                <c:pt idx="3">
                  <c:v>0.71262879999999995</c:v>
                </c:pt>
                <c:pt idx="4">
                  <c:v>0.63039219999999996</c:v>
                </c:pt>
                <c:pt idx="5">
                  <c:v>0.84198580000000001</c:v>
                </c:pt>
                <c:pt idx="6">
                  <c:v>0.87914820000000005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0.92178769999999999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0.83916080000000004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0.87341769999999996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0.8322581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0.83720930000000005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0.81756759999999995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0.84285710000000003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0.84126979999999996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0.85148509999999999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0.85294119999999995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0.92592589999999997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0.77611940000000001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0.83823530000000002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0.73015870000000005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0.60714290000000004</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0.87912089999999998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0.88505750000000005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0.91954020000000003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0.91071429999999998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0.85294119999999995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0.8223684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0.84126979999999996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0.82474230000000004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0.86158190000000001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0.83044980000000002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0.84943179999999996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0.83636359999999998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0.71666669999999999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0.53571429999999998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8.6751900000000007E-2</c:v>
                </c:pt>
                <c:pt idx="1">
                  <c:v>4.8702299999999997E-2</c:v>
                </c:pt>
                <c:pt idx="2">
                  <c:v>0.13779820000000001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8.7527400000000005E-2</c:v>
                </c:pt>
                <c:pt idx="1">
                  <c:v>0.1390199</c:v>
                </c:pt>
                <c:pt idx="2">
                  <c:v>0.19305130000000001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3.3205499999999999E-2</c:v>
                </c:pt>
                <c:pt idx="1">
                  <c:v>9.7516400000000003E-2</c:v>
                </c:pt>
                <c:pt idx="2">
                  <c:v>0.11900289999999999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0.93107320000000005</c:v>
                </c:pt>
                <c:pt idx="1">
                  <c:v>0.76141919999999996</c:v>
                </c:pt>
                <c:pt idx="2">
                  <c:v>0.66609070000000004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0.83928570000000002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0.80213900000000005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0.74226800000000004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0.47686830000000002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0.4978166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0.53401359999999998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0.47517730000000002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0.56156159999999999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0.58113210000000004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0.58787880000000003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0.50641029999999998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0.83203130000000003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0.84474890000000002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0.82113820000000004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0.84732819999999998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0.66969699999999999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0.67765569999999997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0.68168169999999995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0.6493506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0.73487029999999998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0.71777000000000002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0.76453490000000002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0.27142860000000002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0.22641510000000001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0.28985509999999998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0.14782609999999999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0.19580420000000001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0.1988636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0.21118010000000001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0.38829789999999997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0.39887640000000002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0.44019140000000001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0.4166667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7.0090899999999998E-2</c:v>
                </c:pt>
                <c:pt idx="1">
                  <c:v>4.5300899999999998E-2</c:v>
                </c:pt>
                <c:pt idx="2">
                  <c:v>6.1034999999999999E-2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0.1498767</c:v>
                </c:pt>
                <c:pt idx="1">
                  <c:v>9.8193500000000003E-2</c:v>
                </c:pt>
                <c:pt idx="2">
                  <c:v>3.5273199999999998E-2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9.1437599999999994E-2</c:v>
                </c:pt>
                <c:pt idx="1">
                  <c:v>1.24165E-2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0.66422490000000001</c:v>
                </c:pt>
                <c:pt idx="1">
                  <c:v>0.94769320000000001</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0.48739500000000002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0.41584159999999998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0.38709680000000002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0.55465589999999998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0.50980389999999998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0.59756100000000001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0.61481479999999999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0.32835819999999999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0.38650309999999999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0.40566039999999998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0.37234040000000002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0.77374299999999996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0.84280940000000004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0.82749329999999999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0.88856299999999999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0.88541669999999995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0.87640450000000003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0.85802469999999997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0.58536589999999999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0.56595740000000005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0.59859150000000005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0.61594199999999999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0.77027029999999996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0.72580650000000002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0.76811589999999996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8.5819209000000001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8.6631944000000001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8.7115384999999996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8.7818182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0.12808610000000001</c:v>
                </c:pt>
                <c:pt idx="1">
                  <c:v>2.5533299999999998E-2</c:v>
                </c:pt>
                <c:pt idx="2">
                  <c:v>8.9265700000000003E-2</c:v>
                </c:pt>
                <c:pt idx="3">
                  <c:v>8.6626400000000006E-2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0.1201526</c:v>
                </c:pt>
                <c:pt idx="1">
                  <c:v>0.12304370000000001</c:v>
                </c:pt>
                <c:pt idx="2">
                  <c:v>0.1147652</c:v>
                </c:pt>
                <c:pt idx="3">
                  <c:v>0.19091130000000001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4.3774899999999999E-2</c:v>
                </c:pt>
                <c:pt idx="1">
                  <c:v>4.2054000000000001E-2</c:v>
                </c:pt>
                <c:pt idx="2">
                  <c:v>1.8697499999999999E-2</c:v>
                </c:pt>
                <c:pt idx="3">
                  <c:v>0.14505509999999999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0.81070929999999997</c:v>
                </c:pt>
                <c:pt idx="1">
                  <c:v>0.76482930000000005</c:v>
                </c:pt>
                <c:pt idx="2">
                  <c:v>0.81688240000000001</c:v>
                </c:pt>
                <c:pt idx="3">
                  <c:v>0.60447419999999996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0.1785968</c:v>
                </c:pt>
                <c:pt idx="1">
                  <c:v>0.11228100000000001</c:v>
                </c:pt>
                <c:pt idx="2">
                  <c:v>9.7044699999999998E-2</c:v>
                </c:pt>
                <c:pt idx="3">
                  <c:v>3.2385400000000002E-2</c:v>
                </c:pt>
                <c:pt idx="4">
                  <c:v>3.7483599999999999E-2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0.1360297</c:v>
                </c:pt>
                <c:pt idx="1">
                  <c:v>0.15543580000000001</c:v>
                </c:pt>
                <c:pt idx="2">
                  <c:v>0.11335439999999999</c:v>
                </c:pt>
                <c:pt idx="3">
                  <c:v>0.1660066</c:v>
                </c:pt>
                <c:pt idx="4">
                  <c:v>0.1774511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7.4072600000000002E-2</c:v>
                </c:pt>
                <c:pt idx="1">
                  <c:v>5.04591E-2</c:v>
                </c:pt>
                <c:pt idx="2">
                  <c:v>2.9790299999999999E-2</c:v>
                </c:pt>
                <c:pt idx="3">
                  <c:v>9.3255099999999994E-2</c:v>
                </c:pt>
                <c:pt idx="4">
                  <c:v>8.1418699999999997E-2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0.72748740000000001</c:v>
                </c:pt>
                <c:pt idx="1">
                  <c:v>0.64877309999999999</c:v>
                </c:pt>
                <c:pt idx="2">
                  <c:v>0.84228700000000001</c:v>
                </c:pt>
                <c:pt idx="3">
                  <c:v>0.52224190000000004</c:v>
                </c:pt>
                <c:pt idx="4">
                  <c:v>0.49195850000000002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Kettering General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1811853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30804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90523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482615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592423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693189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82734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97396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81874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277773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708414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496158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898361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009951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38289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106244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594118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264539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87809229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88667903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2774678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19393684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74025594"/>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296288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0421812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3742828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52901565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22778792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2841133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9183990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57472689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195919854"/>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64492772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91406001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2426230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61569758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8986156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7714688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0527479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63726815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50789943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5321384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58521673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7668846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5853201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6661925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48030103"/>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48845410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5570273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5408949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89422353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64955962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4627901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7652126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04862418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41082647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5224930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05932946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4715530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5993507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371079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3548876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0912870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90972916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72773" y="622300"/>
            <a:ext cx="3805850"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Kettering General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66853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Kettering General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63912910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15963353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32510499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05265892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6121524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6256022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78943275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41150044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6758886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6511089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2531562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4269956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5650389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20122728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4479496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90033158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28462269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04070803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4739374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55647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2538538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65086670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42038334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21893943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38660140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1907481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252760781"/>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6776954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10976976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4283013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03628936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8852187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666130933"/>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0539016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3197533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46584760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3625679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264223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0949455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87750159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46050028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9278849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71594120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4883119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7854417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32957191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32484663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6731677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55023338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51570638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47122707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0619054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4495444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245620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867395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799255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710203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322429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746154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391847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76303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527463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77646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67789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86875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719059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34912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655007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202334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16884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99844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47941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83255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677364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729931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44596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858735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150075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1400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68902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905193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60990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49029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464854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618842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967891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151539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626635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85132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40059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63063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27216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78801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62698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572494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64531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93506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843835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914939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95809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847809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85124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06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086504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640773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251972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098499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309811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81162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196269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00102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884661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39695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48541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478571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624511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171848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742595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120787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50789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498552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11600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083670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19375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824113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467944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248547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857101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954418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292681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825908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30283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552233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36308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033395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983854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484468"/>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18789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511756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575959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23078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920981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571697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370590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19163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028372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148180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0145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4274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64454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6228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42288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862886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133050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906805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71106"/>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57745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281578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881998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570933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617976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757218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82656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143306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81577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614594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681675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0090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35436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63283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45231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42747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275568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113917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670795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172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347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15373256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55840328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33694051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72773" y="622300"/>
            <a:ext cx="3805850" cy="276999"/>
          </a:xfrm>
          <a:prstGeom prst="rect">
            <a:avLst/>
          </a:prstGeom>
          <a:noFill/>
        </p:spPr>
        <p:txBody>
          <a:bodyPr wrap="none" rtlCol="0">
            <a:spAutoFit/>
          </a:bodyPr>
          <a:lstStyle/>
          <a:p>
            <a:pPr algn="r"/>
            <a:r>
              <a:rPr lang="en-GB" sz="1200" b="1">
                <a:solidFill>
                  <a:srgbClr val="336E9F"/>
                </a:solidFill>
                <a:latin typeface="Arial"/>
                <a:cs typeface="Arial"/>
              </a:rPr>
              <a:t>Kettering General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17918</TotalTime>
  <Words>22166</Words>
  <Application>Microsoft Office PowerPoint</Application>
  <PresentationFormat>Custom</PresentationFormat>
  <Paragraphs>5933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Róisín Atkin</cp:lastModifiedBy>
  <cp:revision>261</cp:revision>
  <dcterms:created xsi:type="dcterms:W3CDTF">2024-10-14T12:39:43Z</dcterms:created>
  <dcterms:modified xsi:type="dcterms:W3CDTF">2025-07-16T12:47:46Z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