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7.7055999999999999E-2</c:v>
                </c:pt>
                <c:pt idx="1">
                  <c:v>4.2284599999999999E-2</c:v>
                </c:pt>
                <c:pt idx="2">
                  <c:v>4.7254499999999998E-2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9.1430999999999998E-2</c:v>
                </c:pt>
                <c:pt idx="1">
                  <c:v>0.12960659999999999</c:v>
                </c:pt>
                <c:pt idx="2">
                  <c:v>6.3966999999999996E-2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3.9654700000000001E-2</c:v>
                </c:pt>
                <c:pt idx="1">
                  <c:v>8.8947700000000005E-2</c:v>
                </c:pt>
                <c:pt idx="2">
                  <c:v>1.0860699999999999E-2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0.95918190000000003</c:v>
                </c:pt>
                <c:pt idx="1">
                  <c:v>0.74159560000000002</c:v>
                </c:pt>
                <c:pt idx="2">
                  <c:v>0.94140380000000001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2.9678599999999999E-2</c:v>
                </c:pt>
                <c:pt idx="1">
                  <c:v>5.96106E-2</c:v>
                </c:pt>
                <c:pt idx="2">
                  <c:v>7.0900000000000002E-5</c:v>
                </c:pt>
                <c:pt idx="3">
                  <c:v>0.14921619999999999</c:v>
                </c:pt>
                <c:pt idx="4">
                  <c:v>8.8230600000000006E-2</c:v>
                </c:pt>
                <c:pt idx="5">
                  <c:v>0.12615599999999999</c:v>
                </c:pt>
                <c:pt idx="6">
                  <c:v>6.23089E-2</c:v>
                </c:pt>
                <c:pt idx="7">
                  <c:v>2.2360600000000001E-2</c:v>
                </c:pt>
                <c:pt idx="8">
                  <c:v>9.8295999999999994E-2</c:v>
                </c:pt>
                <c:pt idx="9">
                  <c:v>6.2507599999999996E-2</c:v>
                </c:pt>
                <c:pt idx="10">
                  <c:v>0.1145704</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0.1265801</c:v>
                </c:pt>
                <c:pt idx="1">
                  <c:v>0.13004789999999999</c:v>
                </c:pt>
                <c:pt idx="2">
                  <c:v>0.1878669</c:v>
                </c:pt>
                <c:pt idx="3">
                  <c:v>0.24560760000000001</c:v>
                </c:pt>
                <c:pt idx="4">
                  <c:v>0.2275836</c:v>
                </c:pt>
                <c:pt idx="5">
                  <c:v>0.14385220000000001</c:v>
                </c:pt>
                <c:pt idx="6">
                  <c:v>0.14481079999999999</c:v>
                </c:pt>
                <c:pt idx="7">
                  <c:v>0.21808440000000001</c:v>
                </c:pt>
                <c:pt idx="8">
                  <c:v>0.25917659999999998</c:v>
                </c:pt>
                <c:pt idx="9">
                  <c:v>0.24429699999999999</c:v>
                </c:pt>
                <c:pt idx="10">
                  <c:v>0.17175460000000001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3.5002800000000001E-2</c:v>
                </c:pt>
                <c:pt idx="1">
                  <c:v>4.0640999999999997E-2</c:v>
                </c:pt>
                <c:pt idx="2">
                  <c:v>0</c:v>
                </c:pt>
                <c:pt idx="3">
                  <c:v>2.8012100000000002E-2</c:v>
                </c:pt>
                <c:pt idx="4">
                  <c:v>4.6840699999999999E-2</c:v>
                </c:pt>
                <c:pt idx="5">
                  <c:v>5.9929799999999998E-2</c:v>
                </c:pt>
                <c:pt idx="6">
                  <c:v>4.2724699999999997E-2</c:v>
                </c:pt>
                <c:pt idx="7">
                  <c:v>4.4545800000000003E-2</c:v>
                </c:pt>
                <c:pt idx="8">
                  <c:v>5.5266999999999997E-2</c:v>
                </c:pt>
                <c:pt idx="9">
                  <c:v>7.0215600000000003E-2</c:v>
                </c:pt>
                <c:pt idx="10">
                  <c:v>6.9384100000000004E-2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2.0144499999999999E-2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0.87263199999999996</c:v>
                </c:pt>
                <c:pt idx="1">
                  <c:v>0.81620879999999996</c:v>
                </c:pt>
                <c:pt idx="2">
                  <c:v>0.92436580000000002</c:v>
                </c:pt>
                <c:pt idx="3">
                  <c:v>0.90409519999999999</c:v>
                </c:pt>
                <c:pt idx="4">
                  <c:v>0.75588759999999999</c:v>
                </c:pt>
                <c:pt idx="5">
                  <c:v>0.81207689999999999</c:v>
                </c:pt>
                <c:pt idx="6">
                  <c:v>0.73597900000000005</c:v>
                </c:pt>
                <c:pt idx="7">
                  <c:v>0.82111789999999996</c:v>
                </c:pt>
                <c:pt idx="8">
                  <c:v>0.85533800000000004</c:v>
                </c:pt>
                <c:pt idx="9">
                  <c:v>0.73493039999999998</c:v>
                </c:pt>
                <c:pt idx="10">
                  <c:v>0.78402989999999995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7.0093999999999998E-3</c:v>
                </c:pt>
                <c:pt idx="1">
                  <c:v>7.1689600000000006E-2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0.17924080000000001</c:v>
                </c:pt>
                <c:pt idx="1">
                  <c:v>0.1352034</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1.9235000000000001E-3</c:v>
                </c:pt>
                <c:pt idx="1">
                  <c:v>2.4497999999999999E-2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0.7859102</c:v>
                </c:pt>
                <c:pt idx="1">
                  <c:v>0.76003779999999999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0.32287900000000003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0.48322520000000002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0.1218395</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8.6786589000000003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2.8672300000000001E-2</c:v>
                </c:pt>
                <c:pt idx="1">
                  <c:v>8.7570499999999996E-2</c:v>
                </c:pt>
                <c:pt idx="2">
                  <c:v>8.5053199999999995E-2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8.8064000000000003E-2</c:v>
                </c:pt>
                <c:pt idx="1">
                  <c:v>0.10810450000000001</c:v>
                </c:pt>
                <c:pt idx="2">
                  <c:v>0.24024760000000001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2.1779300000000001E-2</c:v>
                </c:pt>
                <c:pt idx="1">
                  <c:v>4.8892999999999999E-2</c:v>
                </c:pt>
                <c:pt idx="2">
                  <c:v>0.19795370000000001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0.88327820000000001</c:v>
                </c:pt>
                <c:pt idx="1">
                  <c:v>0.85177519999999995</c:v>
                </c:pt>
                <c:pt idx="2">
                  <c:v>0.29394530000000002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2.31068E-2</c:v>
                </c:pt>
                <c:pt idx="1">
                  <c:v>0.12324400000000001</c:v>
                </c:pt>
                <c:pt idx="2">
                  <c:v>7.7913999999999997E-2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0.27586369999999999</c:v>
                </c:pt>
                <c:pt idx="1">
                  <c:v>0.18579689999999999</c:v>
                </c:pt>
                <c:pt idx="2">
                  <c:v>0.1704465</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3.14556E-2</c:v>
                </c:pt>
                <c:pt idx="1">
                  <c:v>1.9732900000000001E-2</c:v>
                </c:pt>
                <c:pt idx="2">
                  <c:v>6.2134700000000001E-2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0.2320933</c:v>
                </c:pt>
                <c:pt idx="1">
                  <c:v>0.76219380000000003</c:v>
                </c:pt>
                <c:pt idx="2">
                  <c:v>0.61918099999999998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0.10517070000000001</c:v>
                </c:pt>
                <c:pt idx="1">
                  <c:v>5.43212E-2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0.20459240000000001</c:v>
                </c:pt>
                <c:pt idx="1">
                  <c:v>0.1272327</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1.7752899999999999E-2</c:v>
                </c:pt>
                <c:pt idx="1">
                  <c:v>0.12194720000000001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0.4273845</c:v>
                </c:pt>
                <c:pt idx="1">
                  <c:v>0.18591299999999999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3.8179999999999999E-2</c:v>
                </c:pt>
                <c:pt idx="1">
                  <c:v>9.0437000000000003E-2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0.18315409999999999</c:v>
                </c:pt>
                <c:pt idx="1">
                  <c:v>0.23297989999999999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3.8130200000000003E-2</c:v>
                </c:pt>
                <c:pt idx="1">
                  <c:v>9.41771E-2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0.51645430000000003</c:v>
                </c:pt>
                <c:pt idx="1">
                  <c:v>0.32691619999999999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0.78294569999999997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0.80606060000000002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0.77124179999999998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0.85401459999999996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0.86875000000000002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0.79470200000000002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0.90163930000000003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0.90259739999999999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0.93525179999999997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5.7660000000000003E-2</c:v>
                </c:pt>
                <c:pt idx="1">
                  <c:v>0.1921418</c:v>
                </c:pt>
                <c:pt idx="2">
                  <c:v>0.19761600000000001</c:v>
                </c:pt>
                <c:pt idx="3">
                  <c:v>0.26519379999999998</c:v>
                </c:pt>
                <c:pt idx="4">
                  <c:v>2.1602300000000001E-2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0.1158926</c:v>
                </c:pt>
                <c:pt idx="1">
                  <c:v>0.1268647</c:v>
                </c:pt>
                <c:pt idx="2">
                  <c:v>0.1231116</c:v>
                </c:pt>
                <c:pt idx="3">
                  <c:v>0.1017517</c:v>
                </c:pt>
                <c:pt idx="4">
                  <c:v>0.1104869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5.6089600000000003E-2</c:v>
                </c:pt>
                <c:pt idx="1">
                  <c:v>4.9569099999999998E-2</c:v>
                </c:pt>
                <c:pt idx="2">
                  <c:v>3.1689500000000002E-2</c:v>
                </c:pt>
                <c:pt idx="3">
                  <c:v>2.3047000000000002E-2</c:v>
                </c:pt>
                <c:pt idx="4">
                  <c:v>2.0564300000000001E-2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0.81539079999999997</c:v>
                </c:pt>
                <c:pt idx="1">
                  <c:v>0.71435360000000003</c:v>
                </c:pt>
                <c:pt idx="2">
                  <c:v>0.6831779</c:v>
                </c:pt>
                <c:pt idx="3">
                  <c:v>0.87385950000000001</c:v>
                </c:pt>
                <c:pt idx="4">
                  <c:v>0.82900229999999997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0.63366339999999999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0.63157890000000005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0.63461540000000005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0.76249999999999996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0.80246910000000005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0.78481009999999995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0.74683540000000004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0.73376620000000004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0.79444440000000005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0.68333330000000003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0.66874999999999996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0.73202610000000001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0.78453039999999996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0.72625700000000004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0.7266667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0.70945950000000002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0.81547619999999998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0.82738100000000003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0.95035460000000005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0.96153849999999996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0.96951220000000005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0.94701990000000003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0.79136689999999998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0.76153850000000001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0.78527610000000003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0.73202610000000001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0.95138889999999998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0.9393939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0.98795180000000005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0.94155840000000002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0.86428570000000005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0.79230769999999995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0.81645570000000001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0.74834440000000002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0.94230769999999997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0.93793099999999996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0.95530729999999997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0.96022730000000001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3.8017299999999997E-2</c:v>
                </c:pt>
                <c:pt idx="1">
                  <c:v>0.1229966</c:v>
                </c:pt>
                <c:pt idx="2">
                  <c:v>0.1897413</c:v>
                </c:pt>
                <c:pt idx="3">
                  <c:v>0.1028536</c:v>
                </c:pt>
                <c:pt idx="4">
                  <c:v>6.1996000000000004E-3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8.7132299999999996E-2</c:v>
                </c:pt>
                <c:pt idx="1">
                  <c:v>0.11863750000000001</c:v>
                </c:pt>
                <c:pt idx="2">
                  <c:v>0.13233010000000001</c:v>
                </c:pt>
                <c:pt idx="3">
                  <c:v>0.13120000000000001</c:v>
                </c:pt>
                <c:pt idx="4">
                  <c:v>7.2226100000000001E-2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3.06133E-2</c:v>
                </c:pt>
                <c:pt idx="1">
                  <c:v>0.1064832</c:v>
                </c:pt>
                <c:pt idx="2">
                  <c:v>8.6428900000000003E-2</c:v>
                </c:pt>
                <c:pt idx="3">
                  <c:v>3.2145100000000003E-2</c:v>
                </c:pt>
                <c:pt idx="4">
                  <c:v>1.8087200000000001E-2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0.93364959999999997</c:v>
                </c:pt>
                <c:pt idx="1">
                  <c:v>0.79917550000000004</c:v>
                </c:pt>
                <c:pt idx="2">
                  <c:v>0.76359149999999998</c:v>
                </c:pt>
                <c:pt idx="3">
                  <c:v>0.7295372</c:v>
                </c:pt>
                <c:pt idx="4">
                  <c:v>0.94674970000000003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0.80851059999999997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0.79285709999999998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0.87012990000000001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0.81481479999999995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0.85534589999999999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0.90259739999999999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0.87978140000000005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0.87777780000000005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0.6857143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0.72499999999999998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0.73006130000000002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0.59793810000000003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0.71755729999999995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0.8387097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0.81707320000000005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0.78481009999999995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0.81215470000000001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0.71666669999999999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0.79194629999999999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0.75177300000000002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0.80571429999999999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0.74545450000000002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0.75247520000000001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0.63333329999999999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0.70873790000000003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0.63829789999999997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0.73124999999999996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0.7039474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0.71978019999999998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0.73888889999999996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0.86440680000000003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0.87741939999999996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0.69547829999999999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9.33007E-2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0.1808989</c:v>
                </c:pt>
                <c:pt idx="1">
                  <c:v>0.18062739999999999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8.0104499999999995E-2</c:v>
                </c:pt>
                <c:pt idx="1">
                  <c:v>0.10566730000000001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0.78371639999999998</c:v>
                </c:pt>
                <c:pt idx="1">
                  <c:v>0.65283519999999995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0.98591549999999994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0.97014929999999999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0.95505620000000002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0.971831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0.90625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0.93902439999999998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0.95454550000000005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0.91089109999999995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0.59090909999999996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0.69642859999999995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0.51923079999999999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0.73846149999999999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0.69387759999999998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0.67796610000000002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0.77464789999999994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0.62264149999999996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0.53846150000000004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0.59574470000000002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0.671875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0.65957449999999995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0.69696970000000003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0.79661020000000005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0.84722220000000004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0.6481481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0.83157890000000001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0.85897440000000003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0.88043479999999996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0.7553957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0.76811589999999996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0.78698219999999997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0.75776399999999999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0.8714286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0.79245279999999996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4.4679700000000003E-2</c:v>
                </c:pt>
                <c:pt idx="1">
                  <c:v>6.7061999999999997E-2</c:v>
                </c:pt>
                <c:pt idx="2">
                  <c:v>3.15234E-2</c:v>
                </c:pt>
                <c:pt idx="3">
                  <c:v>8.4421499999999997E-2</c:v>
                </c:pt>
                <c:pt idx="4">
                  <c:v>0.1230755</c:v>
                </c:pt>
                <c:pt idx="5">
                  <c:v>4.8059600000000001E-2</c:v>
                </c:pt>
                <c:pt idx="6">
                  <c:v>9.4410000000000002E-4</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0.22694510000000001</c:v>
                </c:pt>
                <c:pt idx="1">
                  <c:v>0.26327529999999999</c:v>
                </c:pt>
                <c:pt idx="2">
                  <c:v>0.2436268</c:v>
                </c:pt>
                <c:pt idx="3">
                  <c:v>0.24590960000000001</c:v>
                </c:pt>
                <c:pt idx="4">
                  <c:v>0.26029210000000003</c:v>
                </c:pt>
                <c:pt idx="5">
                  <c:v>0.2200076</c:v>
                </c:pt>
                <c:pt idx="6">
                  <c:v>0.17538200000000001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6.4189700000000002E-2</c:v>
                </c:pt>
                <c:pt idx="1">
                  <c:v>6.4374100000000004E-2</c:v>
                </c:pt>
                <c:pt idx="2">
                  <c:v>0.1293607</c:v>
                </c:pt>
                <c:pt idx="3">
                  <c:v>0.10929609999999999</c:v>
                </c:pt>
                <c:pt idx="4">
                  <c:v>9.1246900000000006E-2</c:v>
                </c:pt>
                <c:pt idx="5">
                  <c:v>4.6924199999999999E-2</c:v>
                </c:pt>
                <c:pt idx="6">
                  <c:v>2.1646599999999998E-2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0.64500619999999997</c:v>
                </c:pt>
                <c:pt idx="1">
                  <c:v>0.6498524</c:v>
                </c:pt>
                <c:pt idx="2">
                  <c:v>0.61283880000000002</c:v>
                </c:pt>
                <c:pt idx="3">
                  <c:v>0.69585039999999998</c:v>
                </c:pt>
                <c:pt idx="4">
                  <c:v>0.53100349999999996</c:v>
                </c:pt>
                <c:pt idx="5">
                  <c:v>0.83332600000000001</c:v>
                </c:pt>
                <c:pt idx="6">
                  <c:v>0.88960360000000005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0.89393940000000005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0.93220340000000002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0.88679249999999998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0.89010990000000001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0.73529409999999995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0.65789470000000005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0.77500000000000002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0.90243899999999999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0.79591840000000003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0.85416669999999995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0.93181820000000004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0.85321100000000005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0.90598290000000004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0.81651379999999996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0.86624199999999996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0.87333329999999998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0.73595509999999997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0.78285709999999997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0.81081080000000005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0.72499999999999998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0.82051280000000004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0.85365849999999999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8.7026199999999998E-2</c:v>
                </c:pt>
                <c:pt idx="1">
                  <c:v>5.0817899999999999E-2</c:v>
                </c:pt>
                <c:pt idx="2">
                  <c:v>0.1352679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8.6978600000000003E-2</c:v>
                </c:pt>
                <c:pt idx="1">
                  <c:v>0.13478870000000001</c:v>
                </c:pt>
                <c:pt idx="2">
                  <c:v>0.1981117</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3.34799E-2</c:v>
                </c:pt>
                <c:pt idx="1">
                  <c:v>9.9631999999999998E-2</c:v>
                </c:pt>
                <c:pt idx="2">
                  <c:v>0.1164726</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0.85295710000000002</c:v>
                </c:pt>
                <c:pt idx="1">
                  <c:v>0.73797849999999998</c:v>
                </c:pt>
                <c:pt idx="2">
                  <c:v>0.64514009999999999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0.82905980000000001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0.73831780000000002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0.45045049999999998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0.46099289999999998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0.45864660000000002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0.55555560000000004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0.52173910000000001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0.48484850000000002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0.49681530000000002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0.8318584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0.78813560000000005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0.81954890000000002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0.88524590000000003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0.67605630000000005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0.6267606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0.67721520000000002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0.75483869999999997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0.69127519999999998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0.67052020000000001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0.67241379999999995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0.17142859999999999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0.18518519999999999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0.30769229999999997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0.22222220000000001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9.9337700000000001E-2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0.16783219999999999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0.1899441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0.1849711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0.33750000000000002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0.40506330000000002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0.37113400000000002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0.41935480000000003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7.1490399999999996E-2</c:v>
                </c:pt>
                <c:pt idx="1">
                  <c:v>4.7539400000000002E-2</c:v>
                </c:pt>
                <c:pt idx="2">
                  <c:v>6.1034999999999999E-2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0.14707780000000001</c:v>
                </c:pt>
                <c:pt idx="1">
                  <c:v>9.3716499999999994E-2</c:v>
                </c:pt>
                <c:pt idx="2">
                  <c:v>3.5273199999999998E-2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9.2837100000000006E-2</c:v>
                </c:pt>
                <c:pt idx="1">
                  <c:v>1.4655E-2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0.7284022</c:v>
                </c:pt>
                <c:pt idx="1">
                  <c:v>0.90880139999999998</c:v>
                </c:pt>
                <c:pt idx="2">
                  <c:v>0.97236800000000001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0.50909090000000001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0.44444440000000002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0.39189190000000002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0.56190479999999998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0.49473679999999998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0.5084746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0.20879120000000001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0.21590909999999999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0.20512820000000001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0.29464289999999999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0.88607590000000003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0.83221480000000003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0.84357539999999998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0.85393260000000004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0.8714286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0.88505750000000005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0.88372090000000003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0.60799999999999998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0.53508770000000005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0.60447759999999995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0.71186439999999995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0.73469390000000001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0.68656720000000004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0.75342469999999995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8.8724831999999996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8.6595744999999997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8.8255814000000008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0.1287702</c:v>
                </c:pt>
                <c:pt idx="1">
                  <c:v>2.7162200000000001E-2</c:v>
                </c:pt>
                <c:pt idx="2">
                  <c:v>8.9445899999999995E-2</c:v>
                </c:pt>
                <c:pt idx="3">
                  <c:v>8.2912299999999994E-2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0.1187843</c:v>
                </c:pt>
                <c:pt idx="1">
                  <c:v>0.1197859</c:v>
                </c:pt>
                <c:pt idx="2">
                  <c:v>0.1144047</c:v>
                </c:pt>
                <c:pt idx="3">
                  <c:v>0.1983394</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4.4458999999999999E-2</c:v>
                </c:pt>
                <c:pt idx="1">
                  <c:v>4.3682899999999997E-2</c:v>
                </c:pt>
                <c:pt idx="2">
                  <c:v>1.8877700000000001E-2</c:v>
                </c:pt>
                <c:pt idx="3">
                  <c:v>0.14134099999999999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0.74432909999999997</c:v>
                </c:pt>
                <c:pt idx="1">
                  <c:v>0.71701749999999997</c:v>
                </c:pt>
                <c:pt idx="2">
                  <c:v>0.83816279999999999</c:v>
                </c:pt>
                <c:pt idx="3">
                  <c:v>0.50171639999999995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0.18091070000000001</c:v>
                </c:pt>
                <c:pt idx="1">
                  <c:v>0.1131243</c:v>
                </c:pt>
                <c:pt idx="2">
                  <c:v>9.5051999999999998E-2</c:v>
                </c:pt>
                <c:pt idx="3">
                  <c:v>3.2610699999999999E-2</c:v>
                </c:pt>
                <c:pt idx="4">
                  <c:v>3.5232399999999997E-2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0.13140180000000001</c:v>
                </c:pt>
                <c:pt idx="1">
                  <c:v>0.1537492</c:v>
                </c:pt>
                <c:pt idx="2">
                  <c:v>0.11733970000000001</c:v>
                </c:pt>
                <c:pt idx="3">
                  <c:v>0.16555619999999999</c:v>
                </c:pt>
                <c:pt idx="4">
                  <c:v>0.18195349999999999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7.6386499999999996E-2</c:v>
                </c:pt>
                <c:pt idx="1">
                  <c:v>5.1302399999999998E-2</c:v>
                </c:pt>
                <c:pt idx="2">
                  <c:v>2.7797599999999999E-2</c:v>
                </c:pt>
                <c:pt idx="3">
                  <c:v>9.3480400000000005E-2</c:v>
                </c:pt>
                <c:pt idx="4">
                  <c:v>7.9167600000000005E-2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0.6832703</c:v>
                </c:pt>
                <c:pt idx="1">
                  <c:v>0.68334050000000002</c:v>
                </c:pt>
                <c:pt idx="2">
                  <c:v>0.88645209999999997</c:v>
                </c:pt>
                <c:pt idx="3">
                  <c:v>0.51489980000000002</c:v>
                </c:pt>
                <c:pt idx="4">
                  <c:v>0.46881260000000002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Isle of Wight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170522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44427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08384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296550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56136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345235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10783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10066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491312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741179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707843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557602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003176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205753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13406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81642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10252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7431887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9121593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4847768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7797975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19568171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24890064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767344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470321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63065679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8532908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2103345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53472469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4220805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7107113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1307861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3337450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43184633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0837295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57461643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79926480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87128309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62653928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14156401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11388121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13178216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59743790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9976837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5994549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3149549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95702437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572497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0995246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9006895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01989499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1257146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6056858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03722367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2257767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94935871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34489106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55779961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8994429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8041269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67911335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2028381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41634069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72382949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380346" y="622300"/>
            <a:ext cx="189827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Isle of Wight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04309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Isle of Wight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710841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7890255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3842340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28999808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322249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8914853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2471469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2272297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8104891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2747287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16928151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23137676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05857039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3657330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32753155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22497738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45432033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04521358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87573416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9571129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99744867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19166424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82477759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5814658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92195474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9417927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33886590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5850960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99015840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4866507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4650944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77914307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4055560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64483920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27964364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23260472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56697921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4414340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82485848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28264329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21211808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70810929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19746856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8258151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68912246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47614548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71713645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0106787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8376504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8907959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11115182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2612067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4517916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499900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66169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746002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45125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915924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055706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70348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05861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864114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001749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11839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559692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27823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464640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440179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936247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6660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261189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8866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217420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09862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576218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3770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98787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330846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60338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4081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184220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42907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2734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403780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472100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307210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742514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360899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45168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848992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64339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670687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65776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79644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71171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64780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789135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79701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54659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4609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209891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07420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231779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952702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689003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334725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4972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294115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175558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026727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54392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747931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04280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42199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429366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640900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991921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368805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258930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452808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687258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12342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517828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241262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62360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146278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819663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935783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91048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754350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611862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635004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351520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477266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418383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696085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170968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754524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752904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174269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649099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852785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3180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201982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548697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592061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152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125887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623333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93344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5872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23272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41353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815930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104563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626127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654612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376138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415961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116647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30510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453742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935164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84938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056323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82774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94236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73340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7292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31006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36695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52585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78600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453678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86663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341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5401669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6692982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6021957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380346" y="622300"/>
            <a:ext cx="1898277" cy="276999"/>
          </a:xfrm>
          <a:prstGeom prst="rect">
            <a:avLst/>
          </a:prstGeom>
          <a:noFill/>
        </p:spPr>
        <p:txBody>
          <a:bodyPr wrap="none" rtlCol="0">
            <a:spAutoFit/>
          </a:bodyPr>
          <a:lstStyle/>
          <a:p>
            <a:pPr algn="r"/>
            <a:r>
              <a:rPr lang="en-GB" sz="1200" b="1">
                <a:solidFill>
                  <a:srgbClr val="336E9F"/>
                </a:solidFill>
                <a:latin typeface="Arial"/>
                <a:cs typeface="Arial"/>
              </a:rPr>
              <a:t>Isle of Wight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17917</TotalTime>
  <Words>22202</Words>
  <Application>Microsoft Office PowerPoint</Application>
  <PresentationFormat>Custom</PresentationFormat>
  <Paragraphs>5954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