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9.1889700000000005E-2</c:v>
                </c:pt>
                <c:pt idx="1">
                  <c:v>6.15799E-2</c:v>
                </c:pt>
                <c:pt idx="2">
                  <c:v>6.0548400000000002E-2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6.1763600000000002E-2</c:v>
                </c:pt>
                <c:pt idx="1">
                  <c:v>9.1016E-2</c:v>
                </c:pt>
                <c:pt idx="2">
                  <c:v>3.7379000000000003E-2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5.4488399999999999E-2</c:v>
                </c:pt>
                <c:pt idx="1">
                  <c:v>0.10824300000000001</c:v>
                </c:pt>
                <c:pt idx="2">
                  <c:v>2.4154700000000001E-2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0.89248039999999995</c:v>
                </c:pt>
                <c:pt idx="1">
                  <c:v>0.82407470000000005</c:v>
                </c:pt>
                <c:pt idx="2">
                  <c:v>0.93728920000000004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6.1323599999999999E-2</c:v>
                </c:pt>
                <c:pt idx="1">
                  <c:v>8.4974599999999997E-2</c:v>
                </c:pt>
                <c:pt idx="2">
                  <c:v>4.7302200000000003E-2</c:v>
                </c:pt>
                <c:pt idx="3">
                  <c:v>0.17134099999999999</c:v>
                </c:pt>
                <c:pt idx="4">
                  <c:v>0.12969149999999999</c:v>
                </c:pt>
                <c:pt idx="5">
                  <c:v>0.16168840000000001</c:v>
                </c:pt>
                <c:pt idx="6">
                  <c:v>9.11077E-2</c:v>
                </c:pt>
                <c:pt idx="7">
                  <c:v>7.8135300000000005E-2</c:v>
                </c:pt>
                <c:pt idx="8">
                  <c:v>0.1189302</c:v>
                </c:pt>
                <c:pt idx="9">
                  <c:v>0.10701339999999999</c:v>
                </c:pt>
                <c:pt idx="10">
                  <c:v>0.13030800000000001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6.3289999999999999E-2</c:v>
                </c:pt>
                <c:pt idx="1">
                  <c:v>7.9320000000000002E-2</c:v>
                </c:pt>
                <c:pt idx="2">
                  <c:v>9.3404299999999996E-2</c:v>
                </c:pt>
                <c:pt idx="3">
                  <c:v>0.20135800000000001</c:v>
                </c:pt>
                <c:pt idx="4">
                  <c:v>0.1446617</c:v>
                </c:pt>
                <c:pt idx="5">
                  <c:v>7.2787500000000005E-2</c:v>
                </c:pt>
                <c:pt idx="6">
                  <c:v>8.7213100000000002E-2</c:v>
                </c:pt>
                <c:pt idx="7">
                  <c:v>0.1065352</c:v>
                </c:pt>
                <c:pt idx="8">
                  <c:v>0.2179083</c:v>
                </c:pt>
                <c:pt idx="9">
                  <c:v>0.15528539999999999</c:v>
                </c:pt>
                <c:pt idx="10">
                  <c:v>0.1402794</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6.6647899999999996E-2</c:v>
                </c:pt>
                <c:pt idx="1">
                  <c:v>6.6004999999999994E-2</c:v>
                </c:pt>
                <c:pt idx="2">
                  <c:v>4.28025E-2</c:v>
                </c:pt>
                <c:pt idx="3">
                  <c:v>5.0136899999999998E-2</c:v>
                </c:pt>
                <c:pt idx="4">
                  <c:v>8.8301699999999997E-2</c:v>
                </c:pt>
                <c:pt idx="5">
                  <c:v>9.5462099999999994E-2</c:v>
                </c:pt>
                <c:pt idx="6">
                  <c:v>7.1523500000000004E-2</c:v>
                </c:pt>
                <c:pt idx="7">
                  <c:v>0.1003204</c:v>
                </c:pt>
                <c:pt idx="8">
                  <c:v>7.5901200000000002E-2</c:v>
                </c:pt>
                <c:pt idx="9">
                  <c:v>0.1147215</c:v>
                </c:pt>
                <c:pt idx="10">
                  <c:v>8.5121699999999995E-2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0.89496710000000002</c:v>
                </c:pt>
                <c:pt idx="1">
                  <c:v>0.85097780000000001</c:v>
                </c:pt>
                <c:pt idx="2">
                  <c:v>0.88209930000000003</c:v>
                </c:pt>
                <c:pt idx="3">
                  <c:v>0.81137219999999999</c:v>
                </c:pt>
                <c:pt idx="4">
                  <c:v>0.77603129999999998</c:v>
                </c:pt>
                <c:pt idx="5">
                  <c:v>0.85328219999999999</c:v>
                </c:pt>
                <c:pt idx="6">
                  <c:v>0.8218666</c:v>
                </c:pt>
                <c:pt idx="7">
                  <c:v>0.87748119999999996</c:v>
                </c:pt>
                <c:pt idx="8">
                  <c:v>0.79019550000000005</c:v>
                </c:pt>
                <c:pt idx="9">
                  <c:v>0.74513850000000004</c:v>
                </c:pt>
                <c:pt idx="10">
                  <c:v>0.61140289999999997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5.9692299999999997E-2</c:v>
                </c:pt>
                <c:pt idx="1">
                  <c:v>9.4711100000000006E-2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7.3874999999999996E-2</c:v>
                </c:pt>
                <c:pt idx="1">
                  <c:v>8.9160400000000001E-2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5.4606500000000002E-2</c:v>
                </c:pt>
                <c:pt idx="1">
                  <c:v>4.7519499999999999E-2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0.86402440000000003</c:v>
                </c:pt>
                <c:pt idx="1">
                  <c:v>0.78516810000000004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0.39175559999999998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0.3454721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0.190716</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8.9261166000000003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4.7899600000000001E-2</c:v>
                </c:pt>
                <c:pt idx="1">
                  <c:v>0.1050744</c:v>
                </c:pt>
                <c:pt idx="2">
                  <c:v>0.1096454</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4.9609300000000002E-2</c:v>
                </c:pt>
                <c:pt idx="1">
                  <c:v>7.3096499999999995E-2</c:v>
                </c:pt>
                <c:pt idx="2">
                  <c:v>0.19106319999999999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4.1006599999999997E-2</c:v>
                </c:pt>
                <c:pt idx="1">
                  <c:v>6.6396899999999995E-2</c:v>
                </c:pt>
                <c:pt idx="2">
                  <c:v>0.22254589999999999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0.89579960000000003</c:v>
                </c:pt>
                <c:pt idx="1">
                  <c:v>0.85708569999999995</c:v>
                </c:pt>
                <c:pt idx="2">
                  <c:v>0.42861739999999998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7.5860200000000003E-2</c:v>
                </c:pt>
                <c:pt idx="1">
                  <c:v>0.166465</c:v>
                </c:pt>
                <c:pt idx="2">
                  <c:v>0.1108563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0.17035700000000001</c:v>
                </c:pt>
                <c:pt idx="1">
                  <c:v>9.9354899999999996E-2</c:v>
                </c:pt>
                <c:pt idx="2">
                  <c:v>0.1045619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8.4209000000000006E-2</c:v>
                </c:pt>
                <c:pt idx="1">
                  <c:v>6.2953899999999993E-2</c:v>
                </c:pt>
                <c:pt idx="2">
                  <c:v>9.5076999999999995E-2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0.36447459999999998</c:v>
                </c:pt>
                <c:pt idx="1">
                  <c:v>0.83724529999999997</c:v>
                </c:pt>
                <c:pt idx="2">
                  <c:v>0.60584660000000001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0.15061749999999999</c:v>
                </c:pt>
                <c:pt idx="1">
                  <c:v>8.1169099999999994E-2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0.11369890000000001</c:v>
                </c:pt>
                <c:pt idx="1">
                  <c:v>7.3536799999999999E-2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6.3199699999999998E-2</c:v>
                </c:pt>
                <c:pt idx="1">
                  <c:v>0.14879510000000001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0.49666969999999999</c:v>
                </c:pt>
                <c:pt idx="1">
                  <c:v>0.2282573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7.5279399999999996E-2</c:v>
                </c:pt>
                <c:pt idx="1">
                  <c:v>0.13300590000000001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0.1089553</c:v>
                </c:pt>
                <c:pt idx="1">
                  <c:v>0.147842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7.5229500000000005E-2</c:v>
                </c:pt>
                <c:pt idx="1">
                  <c:v>0.13674600000000001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0.59461830000000004</c:v>
                </c:pt>
                <c:pt idx="1">
                  <c:v>0.4935022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0.76571429999999996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0.71818179999999998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0.77160490000000004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0.85435779999999995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0.84684680000000001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0.83610450000000003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0.84536080000000002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0.90156060000000005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0.91807229999999995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0.92500000000000004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0.93176970000000003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8.2036899999999996E-2</c:v>
                </c:pt>
                <c:pt idx="1">
                  <c:v>0.219615</c:v>
                </c:pt>
                <c:pt idx="2">
                  <c:v>0.22398850000000001</c:v>
                </c:pt>
                <c:pt idx="3">
                  <c:v>0.28720000000000001</c:v>
                </c:pt>
                <c:pt idx="4">
                  <c:v>4.5525599999999999E-2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6.7138699999999996E-2</c:v>
                </c:pt>
                <c:pt idx="1">
                  <c:v>7.1918300000000004E-2</c:v>
                </c:pt>
                <c:pt idx="2">
                  <c:v>7.0366600000000001E-2</c:v>
                </c:pt>
                <c:pt idx="3">
                  <c:v>5.7739400000000003E-2</c:v>
                </c:pt>
                <c:pt idx="4">
                  <c:v>6.2640199999999993E-2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8.0466499999999996E-2</c:v>
                </c:pt>
                <c:pt idx="1">
                  <c:v>7.7042299999999994E-2</c:v>
                </c:pt>
                <c:pt idx="2">
                  <c:v>5.8062000000000002E-2</c:v>
                </c:pt>
                <c:pt idx="3">
                  <c:v>4.5053200000000002E-2</c:v>
                </c:pt>
                <c:pt idx="4">
                  <c:v>4.4487699999999998E-2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0.83991689999999997</c:v>
                </c:pt>
                <c:pt idx="1">
                  <c:v>0.75426479999999996</c:v>
                </c:pt>
                <c:pt idx="2">
                  <c:v>0.78829519999999997</c:v>
                </c:pt>
                <c:pt idx="3">
                  <c:v>0.86773909999999999</c:v>
                </c:pt>
                <c:pt idx="4">
                  <c:v>0.83874020000000005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0.57758620000000005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0.65229890000000001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0.6769231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0.68637530000000002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0.75296439999999998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0.79615380000000002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0.80090499999999998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0.80872480000000002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0.74579620000000002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0.76171880000000003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0.7745303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0.79285709999999998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0.70750990000000002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0.73228349999999998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0.74947810000000004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0.76122080000000003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0.70794630000000003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0.79754599999999998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0.83849560000000001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0.84440230000000005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0.93650789999999995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0.95927600000000002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0.94811319999999999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0.95510200000000001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0.77397260000000001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0.77828050000000004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0.77594339999999995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0.82377049999999996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0.96469099999999997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0.96376810000000002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0.97599999999999998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0.93791570000000002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0.86018640000000002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0.86040609999999995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0.85028250000000005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0.83451540000000002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0.85423039999999995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0.88640969999999997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0.87692309999999996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0.90151519999999996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5.7865899999999998E-2</c:v>
                </c:pt>
                <c:pt idx="1">
                  <c:v>0.14921680000000001</c:v>
                </c:pt>
                <c:pt idx="2">
                  <c:v>0.21878220000000001</c:v>
                </c:pt>
                <c:pt idx="3">
                  <c:v>0.130438</c:v>
                </c:pt>
                <c:pt idx="4">
                  <c:v>2.2265400000000001E-2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4.7435100000000001E-2</c:v>
                </c:pt>
                <c:pt idx="1">
                  <c:v>6.6197199999999998E-2</c:v>
                </c:pt>
                <c:pt idx="2">
                  <c:v>7.4248300000000003E-2</c:v>
                </c:pt>
                <c:pt idx="3">
                  <c:v>7.6031100000000004E-2</c:v>
                </c:pt>
                <c:pt idx="4">
                  <c:v>4.0094499999999998E-2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5.0461899999999997E-2</c:v>
                </c:pt>
                <c:pt idx="1">
                  <c:v>0.1327033</c:v>
                </c:pt>
                <c:pt idx="2">
                  <c:v>0.1154698</c:v>
                </c:pt>
                <c:pt idx="3">
                  <c:v>5.9729600000000001E-2</c:v>
                </c:pt>
                <c:pt idx="4">
                  <c:v>3.4153000000000003E-2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0.93291539999999995</c:v>
                </c:pt>
                <c:pt idx="1">
                  <c:v>0.84669340000000004</c:v>
                </c:pt>
                <c:pt idx="2">
                  <c:v>0.76861919999999995</c:v>
                </c:pt>
                <c:pt idx="3">
                  <c:v>0.81656289999999998</c:v>
                </c:pt>
                <c:pt idx="4">
                  <c:v>0.95634509999999995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0.77997799999999995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0.83725910000000003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0.81278539999999999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0.84523809999999999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0.83893280000000003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0.87426329999999997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0.85983259999999995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0.86940969999999995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0.69746969999999997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0.70562769999999997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0.723356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0.75936879999999995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0.59479550000000003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0.57097790000000004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0.73012049999999995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0.8058691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0.85647059999999997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0.85742969999999996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0.78131209999999995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0.80914509999999995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0.80084750000000005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0.80071809999999999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0.81885589999999997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0.82987549999999999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0.8490991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0.85660380000000003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0.60076779999999996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0.58783779999999997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0.6928571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0.69184290000000004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0.72754200000000002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0.77013750000000003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0.76729559999999997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0.78635549999999999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0.83374999999999999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0.83916080000000004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0.89770349999999999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2.12818E-2</c:v>
                </c:pt>
                <c:pt idx="1">
                  <c:v>0.1366579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9.3141100000000004E-2</c:v>
                </c:pt>
                <c:pt idx="1">
                  <c:v>9.3912899999999994E-2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0.12398339999999999</c:v>
                </c:pt>
                <c:pt idx="1">
                  <c:v>0.1490245</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0.80554820000000005</c:v>
                </c:pt>
                <c:pt idx="1">
                  <c:v>0.69664199999999998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0.99736150000000001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0.98557689999999998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0.96666669999999999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0.98648650000000004</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0.92515590000000003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0.92537309999999995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0.92372880000000002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0.93814430000000004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0.69454550000000004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0.62921349999999998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0.70479700000000001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0.73462780000000005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0.75849730000000004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0.69343069999999996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0.74074070000000003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0.76507939999999997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0.65045050000000004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0.75645759999999995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0.75632909999999998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0.63676149999999998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0.55555560000000004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0.67796610000000002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0.76086960000000003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0.83421520000000005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0.8142857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0.79636359999999995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0.82187500000000002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0.88648649999999996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0.87542089999999995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0.89399289999999998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0.78959029999999997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0.80174290000000004</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0.80796250000000003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0.7887324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0.8844765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0.86861310000000003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0.88518520000000001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0.86538459999999995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0.1055131</c:v>
                </c:pt>
                <c:pt idx="1">
                  <c:v>0.14107120000000001</c:v>
                </c:pt>
                <c:pt idx="2">
                  <c:v>0.10235470000000001</c:v>
                </c:pt>
                <c:pt idx="3">
                  <c:v>0.1588823</c:v>
                </c:pt>
                <c:pt idx="4">
                  <c:v>0.19731270000000001</c:v>
                </c:pt>
                <c:pt idx="5">
                  <c:v>0.11590830000000001</c:v>
                </c:pt>
                <c:pt idx="6">
                  <c:v>5.2835399999999998E-2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0.10527830000000001</c:v>
                </c:pt>
                <c:pt idx="1">
                  <c:v>0.1152571</c:v>
                </c:pt>
                <c:pt idx="2">
                  <c:v>0.1019642</c:v>
                </c:pt>
                <c:pt idx="3">
                  <c:v>9.6988099999999994E-2</c:v>
                </c:pt>
                <c:pt idx="4">
                  <c:v>0.11181779999999999</c:v>
                </c:pt>
                <c:pt idx="5">
                  <c:v>8.4309999999999996E-2</c:v>
                </c:pt>
                <c:pt idx="6">
                  <c:v>7.1599399999999994E-2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0.1250231</c:v>
                </c:pt>
                <c:pt idx="1">
                  <c:v>0.13838329999999999</c:v>
                </c:pt>
                <c:pt idx="2">
                  <c:v>0.20019200000000001</c:v>
                </c:pt>
                <c:pt idx="3">
                  <c:v>0.1837569</c:v>
                </c:pt>
                <c:pt idx="4">
                  <c:v>0.1654841</c:v>
                </c:pt>
                <c:pt idx="5">
                  <c:v>0.114773</c:v>
                </c:pt>
                <c:pt idx="6">
                  <c:v>7.3537900000000003E-2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0.82181610000000005</c:v>
                </c:pt>
                <c:pt idx="1">
                  <c:v>0.7578414</c:v>
                </c:pt>
                <c:pt idx="2">
                  <c:v>0.75212330000000005</c:v>
                </c:pt>
                <c:pt idx="3">
                  <c:v>0.765401</c:v>
                </c:pt>
                <c:pt idx="4">
                  <c:v>0.73095160000000003</c:v>
                </c:pt>
                <c:pt idx="5">
                  <c:v>0.8501069</c:v>
                </c:pt>
                <c:pt idx="6">
                  <c:v>0.92407470000000003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0.90425529999999998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0.88928569999999996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0.88148150000000003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0.92452829999999997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0.85947050000000003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0.81712059999999997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0.87704919999999997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0.85314690000000004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0.8556338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0.85542169999999995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0.84090909999999996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0.83157890000000001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0.77536229999999995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0.78048779999999995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0.78048779999999995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0.80327870000000001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0.87055020000000005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0.90769230000000001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0.86577179999999998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0.88202250000000004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0.84601110000000002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0.82671479999999997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0.85425099999999998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0.85324230000000001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0.62134940000000005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0.52095809999999998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0.52978720000000001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0.61231880000000005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0.82795700000000005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0.74747470000000005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0.72499999999999998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0.7758621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0.1047179</c:v>
                </c:pt>
                <c:pt idx="1">
                  <c:v>7.3226799999999995E-2</c:v>
                </c:pt>
                <c:pt idx="2">
                  <c:v>0.17182120000000001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5.1595299999999997E-2</c:v>
                </c:pt>
                <c:pt idx="1">
                  <c:v>8.9970800000000004E-2</c:v>
                </c:pt>
                <c:pt idx="2">
                  <c:v>0.12500520000000001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5.1171500000000002E-2</c:v>
                </c:pt>
                <c:pt idx="1">
                  <c:v>0.12204089999999999</c:v>
                </c:pt>
                <c:pt idx="2">
                  <c:v>0.15302589999999999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0.89242200000000005</c:v>
                </c:pt>
                <c:pt idx="1">
                  <c:v>0.78224000000000005</c:v>
                </c:pt>
                <c:pt idx="2">
                  <c:v>0.67296460000000002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0.85234900000000002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0.78749999999999998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0.82372880000000004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0.50250629999999996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0.51581509999999997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0.51174929999999996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0.53846150000000004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0.56427020000000006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0.56871039999999995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0.5842697</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0.60194170000000002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0.84239129999999995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0.87305699999999997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0.87150839999999996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0.66991339999999999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0.67368419999999996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0.69438200000000005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0.68897640000000004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0.73038230000000004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0.71645020000000004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0.74487899999999996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0.31620549999999997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0.29927009999999998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0.30851060000000002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0.38135590000000003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0.15345529999999999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0.208589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0.22075059999999999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0.23033709999999999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0.36956519999999998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0.40476190000000001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0.42758620000000003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0.4903846</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9.7426299999999993E-2</c:v>
                </c:pt>
                <c:pt idx="1">
                  <c:v>6.6791900000000001E-2</c:v>
                </c:pt>
                <c:pt idx="2">
                  <c:v>7.1578600000000006E-2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9.5205899999999996E-2</c:v>
                </c:pt>
                <c:pt idx="1">
                  <c:v>5.52116E-2</c:v>
                </c:pt>
                <c:pt idx="2">
                  <c:v>2.4729600000000001E-2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0.118773</c:v>
                </c:pt>
                <c:pt idx="1">
                  <c:v>3.39075E-2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0.75161929999999999</c:v>
                </c:pt>
                <c:pt idx="1">
                  <c:v>0.9354287</c:v>
                </c:pt>
                <c:pt idx="2">
                  <c:v>0.98674490000000004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0.49081360000000002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0.50228309999999998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0.49929279999999998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0.53389830000000005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0.59773370000000003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0.60290560000000004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0.30948419999999999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0.34353739999999999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0.39024389999999998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0.43097639999999998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0.86377099999999996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0.83928570000000002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0.83191490000000001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0.86050720000000003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0.89538459999999997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0.89583330000000005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0.90066230000000003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0.89483389999999996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0.59677420000000003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0.57946209999999998</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0.63659790000000005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0.60869569999999995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0.74096390000000001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0.73764260000000004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0.7542373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0.83793099999999998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8.8530612000000009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8.8891129000000006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8.8549451000000001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8.9593346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0.1526411</c:v>
                </c:pt>
                <c:pt idx="1">
                  <c:v>5.08399E-2</c:v>
                </c:pt>
                <c:pt idx="2">
                  <c:v>0.11376020000000001</c:v>
                </c:pt>
                <c:pt idx="3">
                  <c:v>0.12535660000000001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7.1042599999999997E-2</c:v>
                </c:pt>
                <c:pt idx="1">
                  <c:v>7.2430499999999995E-2</c:v>
                </c:pt>
                <c:pt idx="2">
                  <c:v>6.5776200000000007E-2</c:v>
                </c:pt>
                <c:pt idx="3">
                  <c:v>0.1134508</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6.8329899999999999E-2</c:v>
                </c:pt>
                <c:pt idx="1">
                  <c:v>6.7360600000000007E-2</c:v>
                </c:pt>
                <c:pt idx="2">
                  <c:v>4.3192000000000001E-2</c:v>
                </c:pt>
                <c:pt idx="3">
                  <c:v>0.18378530000000001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0.84807060000000001</c:v>
                </c:pt>
                <c:pt idx="1">
                  <c:v>0.79612229999999995</c:v>
                </c:pt>
                <c:pt idx="2">
                  <c:v>0.85277769999999997</c:v>
                </c:pt>
                <c:pt idx="3">
                  <c:v>0.56024309999999999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0.20797189999999999</c:v>
                </c:pt>
                <c:pt idx="1">
                  <c:v>0.1404852</c:v>
                </c:pt>
                <c:pt idx="2">
                  <c:v>0.121035</c:v>
                </c:pt>
                <c:pt idx="3">
                  <c:v>6.2446500000000002E-2</c:v>
                </c:pt>
                <c:pt idx="4">
                  <c:v>6.8831299999999998E-2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7.7279500000000001E-2</c:v>
                </c:pt>
                <c:pt idx="1">
                  <c:v>9.9027500000000004E-2</c:v>
                </c:pt>
                <c:pt idx="2">
                  <c:v>6.5373700000000007E-2</c:v>
                </c:pt>
                <c:pt idx="3">
                  <c:v>0.1058846</c:v>
                </c:pt>
                <c:pt idx="4">
                  <c:v>0.11475580000000001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0.1034477</c:v>
                </c:pt>
                <c:pt idx="1">
                  <c:v>7.8663300000000005E-2</c:v>
                </c:pt>
                <c:pt idx="2">
                  <c:v>5.3780599999999998E-2</c:v>
                </c:pt>
                <c:pt idx="3">
                  <c:v>0.1233162</c:v>
                </c:pt>
                <c:pt idx="4">
                  <c:v>0.1127664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0.73854030000000004</c:v>
                </c:pt>
                <c:pt idx="1">
                  <c:v>0.67717490000000002</c:v>
                </c:pt>
                <c:pt idx="2">
                  <c:v>0.88870470000000001</c:v>
                </c:pt>
                <c:pt idx="3">
                  <c:v>0.59264899999999998</c:v>
                </c:pt>
                <c:pt idx="4">
                  <c:v>0.52832950000000001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Hull University Teaching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21868819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63539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86502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156529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193814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4529538"/>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97382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187800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495568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863956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978347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44420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425933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968969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248905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074124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806890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4135817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94451092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7372646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07040783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83173171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78371155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68650684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7630478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59822330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39234231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16125527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26284366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36924956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82213158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8562397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83582143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45338927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24396483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67452948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5777416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09059789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5047990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6342921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60658504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66157282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9186857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3148847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92109857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09504430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38532660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85149658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86301322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68341636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6247596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07613468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44653637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57948616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16307974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72163381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90109306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38963478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13271765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03236301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46533484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73800391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89499465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766122" y="622300"/>
            <a:ext cx="351250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Hull University Teaching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88560747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52806956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07237273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20832598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12089893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8757851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38805339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40778425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75013732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2399716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99002520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67409740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34527749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82305229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35783309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18861743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00020814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29701912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1827833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11536024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9841714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47417618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11059591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69059161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526247896"/>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73608998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4858567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77368618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18400379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74029232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988030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65968635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51529798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65334610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51688142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66203669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17058055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2105037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29184913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22131813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41496394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98152136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53786584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80229547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4746463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2898633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94460372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74629747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26631639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09209183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08941602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84268336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5072629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92948299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253578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09123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981525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218818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01489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230805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4681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913367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430481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497928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197805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087882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626313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953754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173531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451859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323022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20795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241791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729047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05447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224917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697215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864241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246455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771034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009144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742054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548767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057838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855004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769998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418984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487660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491582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994670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818914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78733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637929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060669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0942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881883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411626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351317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243329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855341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317740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598278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455427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227264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457614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760388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692422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416073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490139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880324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367947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11578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452234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319578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6171526"/>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324729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639600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996401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147298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339182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874303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677890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337899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862996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7239929"/>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602481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616157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038777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307512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449799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852301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537502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381248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389661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734983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464454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898009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873982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359701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387094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302709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331317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268068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709241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892517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479438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126365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161745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582737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312350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916912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76199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92553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614483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255387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8714848"/>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098342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884229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007111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760312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688292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305248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910093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016097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547392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738861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24711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097818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276499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048712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995697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192757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55252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080177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572883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8379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564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1,011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10400923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81015051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47833465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766122" y="622300"/>
            <a:ext cx="3512501" cy="276999"/>
          </a:xfrm>
          <a:prstGeom prst="rect">
            <a:avLst/>
          </a:prstGeom>
          <a:noFill/>
        </p:spPr>
        <p:txBody>
          <a:bodyPr wrap="none" rtlCol="0">
            <a:spAutoFit/>
          </a:bodyPr>
          <a:lstStyle/>
          <a:p>
            <a:pPr algn="r"/>
            <a:r>
              <a:rPr lang="en-GB" sz="1200" b="1">
                <a:solidFill>
                  <a:srgbClr val="336E9F"/>
                </a:solidFill>
                <a:latin typeface="Arial"/>
                <a:cs typeface="Arial"/>
              </a:rPr>
              <a:t>Hull University Teaching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22793</Words>
  <Application>Microsoft Office PowerPoint</Application>
  <PresentationFormat>Custom</PresentationFormat>
  <Paragraphs>5940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