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autoAdjust="0"/>
    <p:restoredTop sz="95400" autoAdjust="0"/>
  </p:normalViewPr>
  <p:slideViewPr>
    <p:cSldViewPr>
      <p:cViewPr>
        <p:scale>
          <a:sx n="70" d="100"/>
          <a:sy n="70" d="100"/>
        </p:scale>
        <p:origin x="2922" y="48"/>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0.76693869999999997</c:v>
                </c:pt>
                <c:pt idx="1">
                  <c:v>0.65495729999999996</c:v>
                </c:pt>
                <c:pt idx="2">
                  <c:v>0.85107840000000001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0</c:v>
                </c:pt>
                <c:pt idx="1">
                  <c:v>0</c:v>
                </c:pt>
                <c:pt idx="2">
                  <c:v>0</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0.2330613</c:v>
                </c:pt>
                <c:pt idx="1">
                  <c:v>0.34504269999999998</c:v>
                </c:pt>
                <c:pt idx="2">
                  <c:v>0.14892159999999999</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0</c:v>
                </c:pt>
                <c:pt idx="1">
                  <c:v>0</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0.99999590000000005</c:v>
                </c:pt>
                <c:pt idx="1">
                  <c:v>0.99999680000000002</c:v>
                </c:pt>
                <c:pt idx="2">
                  <c:v>0.99999979999999999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0.74575729999999996</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0.57981210000000005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General</c:formatCode>
                <c:ptCount val="11"/>
                <c:pt idx="0" formatCode="0%">
                  <c:v>0</c:v>
                </c:pt>
                <c:pt idx="5" formatCode="0%">
                  <c:v>1.4164100000000001E-2</c:v>
                </c:pt>
                <c:pt idx="10" formatCode="0%">
                  <c:v>0</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General</c:formatCode>
                <c:ptCount val="11"/>
                <c:pt idx="0" formatCode="0%">
                  <c:v>0.25424269999999999</c:v>
                </c:pt>
                <c:pt idx="5" formatCode="0%">
                  <c:v>0.31577539999999998</c:v>
                </c:pt>
                <c:pt idx="10" formatCode="0%">
                  <c:v>0.4201879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General</c:formatCode>
                <c:ptCount val="11"/>
                <c:pt idx="0" formatCode="0%">
                  <c:v>0</c:v>
                </c:pt>
                <c:pt idx="5" formatCode="0%">
                  <c:v>0</c:v>
                </c:pt>
                <c:pt idx="10" formatCode="0%">
                  <c:v>0</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General</c:formatCode>
                <c:ptCount val="11"/>
                <c:pt idx="0" formatCode="0%">
                  <c:v>0</c:v>
                </c:pt>
                <c:pt idx="5" formatCode="0%">
                  <c:v>0</c:v>
                </c:pt>
                <c:pt idx="10" formatCode="0%">
                  <c:v>0</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pt idx="0" formatCode="0%">
                  <c:v>0.83985019999999999</c:v>
                </c:pt>
                <c:pt idx="5" formatCode="0%">
                  <c:v>0.67006049999999995</c:v>
                </c:pt>
                <c:pt idx="10" formatCode="0%">
                  <c:v>0.68319399999999997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0.67635679999999998</c:v>
                </c:pt>
                <c:pt idx="1">
                  <c:v>0.59549220000000003</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0.32364320000000002</c:v>
                </c:pt>
                <c:pt idx="1">
                  <c:v>0.40450779999999997</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0</c:v>
                </c:pt>
                <c:pt idx="1">
                  <c:v>0</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0.88143199999999999</c:v>
                </c:pt>
                <c:pt idx="1">
                  <c:v>0.6912819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8.2300924999999996</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1.4264222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-8.6565147000000007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8.3788119999999999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0.74963159999999995</c:v>
                </c:pt>
                <c:pt idx="1">
                  <c:v>0.7078276</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0.25036839999999999</c:v>
                </c:pt>
                <c:pt idx="1">
                  <c:v>0.2921724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0</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0</c:v>
                </c:pt>
                <c:pt idx="1">
                  <c:v>0</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0.92128759999999998</c:v>
                </c:pt>
                <c:pt idx="1">
                  <c:v>0.84261779999999997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0.3878065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General</c:formatCode>
                <c:ptCount val="3"/>
                <c:pt idx="2" formatCode="0%">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General</c:formatCode>
                <c:ptCount val="3"/>
                <c:pt idx="2" formatCode="0%">
                  <c:v>0.52180309999999996</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General</c:formatCode>
                <c:ptCount val="3"/>
                <c:pt idx="2" formatCode="0%">
                  <c:v>0</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General</c:formatCode>
                <c:ptCount val="3"/>
                <c:pt idx="2" formatCode="0%">
                  <c:v>9.0390399999999996E-2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General</c:formatCode>
                <c:ptCount val="3"/>
                <c:pt idx="2" formatCode="0%">
                  <c:v>0.48557080000000002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0.1668705</c:v>
                </c:pt>
                <c:pt idx="1">
                  <c:v>4.0933000000000002E-3</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0.6196393</c:v>
                </c:pt>
                <c:pt idx="1">
                  <c:v>0.46092959999999999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0.21349019999999999</c:v>
                </c:pt>
                <c:pt idx="1">
                  <c:v>0.53497700000000004</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0.50296890000000005</c:v>
                </c:pt>
                <c:pt idx="1">
                  <c:v>0.1166206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0.343636</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General</c:formatCode>
                <c:ptCount val="2"/>
                <c:pt idx="0" formatCode="0%">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General</c:formatCode>
                <c:ptCount val="2"/>
                <c:pt idx="0" formatCode="0%">
                  <c:v>0.57333069999999997</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General</c:formatCode>
                <c:ptCount val="2"/>
                <c:pt idx="0" formatCode="0%">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General</c:formatCode>
                <c:ptCount val="2"/>
                <c:pt idx="0" formatCode="0%">
                  <c:v>8.3033300000000004E-2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pt idx="0" formatCode="0%">
                  <c:v>0.73176490000000005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0.53846150000000004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0.61538459999999995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0.61245769999999999</c:v>
                </c:pt>
                <c:pt idx="1">
                  <c:v>0.49444579999999999</c:v>
                </c:pt>
                <c:pt idx="2">
                  <c:v>0.51254370000000005</c:v>
                </c:pt>
                <c:pt idx="3">
                  <c:v>0.54270180000000001</c:v>
                </c:pt>
                <c:pt idx="4">
                  <c:v>0.63627769999999995</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0</c:v>
                </c:pt>
                <c:pt idx="1">
                  <c:v>2.87584E-2</c:v>
                </c:pt>
                <c:pt idx="2">
                  <c:v>4.6695399999999998E-2</c:v>
                </c:pt>
                <c:pt idx="3">
                  <c:v>0.13364480000000001</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0.38754230000000001</c:v>
                </c:pt>
                <c:pt idx="1">
                  <c:v>0.45363150000000002</c:v>
                </c:pt>
                <c:pt idx="2">
                  <c:v>0.42495270000000002</c:v>
                </c:pt>
                <c:pt idx="3">
                  <c:v>0.32365329999999998</c:v>
                </c:pt>
                <c:pt idx="4">
                  <c:v>0.3637223</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c:v>
                </c:pt>
                <c:pt idx="1">
                  <c:v>2.3164400000000002E-2</c:v>
                </c:pt>
                <c:pt idx="2">
                  <c:v>1.5808099999999999E-2</c:v>
                </c:pt>
                <c:pt idx="3">
                  <c:v>0</c:v>
                </c:pt>
                <c:pt idx="4">
                  <c:v>0</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0.91138929999999996</c:v>
                </c:pt>
                <c:pt idx="1">
                  <c:v>0.69011679999999997</c:v>
                </c:pt>
                <c:pt idx="2">
                  <c:v>0.51254370000000005</c:v>
                </c:pt>
                <c:pt idx="3">
                  <c:v>0.54270180000000001</c:v>
                </c:pt>
                <c:pt idx="4">
                  <c:v>0.88626729999999998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0.58333330000000005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0.78336190000000006</c:v>
                </c:pt>
                <c:pt idx="1">
                  <c:v>0.6320289</c:v>
                </c:pt>
                <c:pt idx="2">
                  <c:v>0.51911669999999999</c:v>
                </c:pt>
                <c:pt idx="3">
                  <c:v>0.56844320000000004</c:v>
                </c:pt>
                <c:pt idx="4">
                  <c:v>0.82272040000000002</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0</c:v>
                </c:pt>
                <c:pt idx="1">
                  <c:v>0</c:v>
                </c:pt>
                <c:pt idx="2">
                  <c:v>2.89185E-2</c:v>
                </c:pt>
                <c:pt idx="3">
                  <c:v>0</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0.2166381</c:v>
                </c:pt>
                <c:pt idx="1">
                  <c:v>0.3679711</c:v>
                </c:pt>
                <c:pt idx="2">
                  <c:v>0.4519648</c:v>
                </c:pt>
                <c:pt idx="3">
                  <c:v>0.43155680000000002</c:v>
                </c:pt>
                <c:pt idx="4">
                  <c:v>0.17727960000000001</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0.99999879999999997</c:v>
                </c:pt>
                <c:pt idx="1">
                  <c:v>0.65187980000000001</c:v>
                </c:pt>
                <c:pt idx="2">
                  <c:v>0.51911669999999999</c:v>
                </c:pt>
                <c:pt idx="3">
                  <c:v>0.69414849999999995</c:v>
                </c:pt>
                <c:pt idx="4">
                  <c:v>0.99999879999999997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0.57142859999999995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0.63636360000000003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0.4166667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0.54545449999999995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0.64285709999999996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0.72727269999999999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0.92307689999999998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0.64285709999999996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0.3333333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0.38269579999999997</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1">
                  <c:v>0</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1">
                  <c:v>0.58143719999999999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1">
                  <c:v>0</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1">
                  <c:v>3.5867000000000003E-2</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1">
                  <c:v>0.48980010000000002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0.54545449999999995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0.52365720000000004</c:v>
                </c:pt>
                <c:pt idx="1">
                  <c:v>0.50973740000000001</c:v>
                </c:pt>
                <c:pt idx="2">
                  <c:v>0.4376234</c:v>
                </c:pt>
                <c:pt idx="3">
                  <c:v>0.53171100000000004</c:v>
                </c:pt>
                <c:pt idx="4">
                  <c:v>0.37796879999999999</c:v>
                </c:pt>
                <c:pt idx="5">
                  <c:v>0.62812129999999999</c:v>
                </c:pt>
                <c:pt idx="6">
                  <c:v>0.68686480000000005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General</c:formatCode>
                <c:ptCount val="7"/>
                <c:pt idx="0" formatCode="0%">
                  <c:v>0</c:v>
                </c:pt>
                <c:pt idx="2" formatCode="0%">
                  <c:v>0</c:v>
                </c:pt>
                <c:pt idx="4" formatCode="0%">
                  <c:v>0</c:v>
                </c:pt>
                <c:pt idx="5" formatCode="0%">
                  <c:v>0</c:v>
                </c:pt>
                <c:pt idx="6" formatCode="0%">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General</c:formatCode>
                <c:ptCount val="7"/>
                <c:pt idx="0" formatCode="0%">
                  <c:v>0.47634280000000001</c:v>
                </c:pt>
                <c:pt idx="2" formatCode="0%">
                  <c:v>0.55883269999999996</c:v>
                </c:pt>
                <c:pt idx="4" formatCode="0%">
                  <c:v>0.56155630000000001</c:v>
                </c:pt>
                <c:pt idx="5" formatCode="0%">
                  <c:v>0.37187870000000001</c:v>
                </c:pt>
                <c:pt idx="6" formatCode="0%">
                  <c:v>0.3131352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General</c:formatCode>
                <c:ptCount val="7"/>
                <c:pt idx="0" formatCode="0%">
                  <c:v>0</c:v>
                </c:pt>
                <c:pt idx="2" formatCode="0%">
                  <c:v>0</c:v>
                </c:pt>
                <c:pt idx="4" formatCode="0%">
                  <c:v>0</c:v>
                </c:pt>
                <c:pt idx="5" formatCode="0%">
                  <c:v>0</c:v>
                </c:pt>
                <c:pt idx="6" formatCode="0%">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General</c:formatCode>
                <c:ptCount val="7"/>
                <c:pt idx="0" formatCode="0%">
                  <c:v>0</c:v>
                </c:pt>
                <c:pt idx="2" formatCode="0%">
                  <c:v>3.5439E-3</c:v>
                </c:pt>
                <c:pt idx="4" formatCode="0%">
                  <c:v>6.0474899999999998E-2</c:v>
                </c:pt>
                <c:pt idx="5" formatCode="0%">
                  <c:v>0</c:v>
                </c:pt>
                <c:pt idx="6" formatCode="0%">
                  <c:v>0</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General</c:formatCode>
                <c:ptCount val="7"/>
                <c:pt idx="0" formatCode="0%">
                  <c:v>0.89364250000000001</c:v>
                </c:pt>
                <c:pt idx="2" formatCode="0%">
                  <c:v>0.56370290000000001</c:v>
                </c:pt>
                <c:pt idx="4" formatCode="0%">
                  <c:v>0.60738599999999998</c:v>
                </c:pt>
                <c:pt idx="5" formatCode="0%">
                  <c:v>0.81093850000000001</c:v>
                </c:pt>
                <c:pt idx="6" formatCode="0%">
                  <c:v>0.89923330000000001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0.69230769999999997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0.78305990000000003</c:v>
                </c:pt>
                <c:pt idx="1">
                  <c:v>0.56182569999999998</c:v>
                </c:pt>
                <c:pt idx="2">
                  <c:v>0.47210639999999998</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c:v>
                </c:pt>
                <c:pt idx="1">
                  <c:v>0</c:v>
                </c:pt>
                <c:pt idx="2">
                  <c:v>0</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0.2169401</c:v>
                </c:pt>
                <c:pt idx="1">
                  <c:v>0.42647190000000001</c:v>
                </c:pt>
                <c:pt idx="2">
                  <c:v>0.4947802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1.17024E-2</c:v>
                </c:pt>
                <c:pt idx="2">
                  <c:v>3.3113400000000001E-2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0.99999590000000005</c:v>
                </c:pt>
                <c:pt idx="1">
                  <c:v>0.74642529999999996</c:v>
                </c:pt>
                <c:pt idx="2">
                  <c:v>0.84013859999999996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0.57142859999999995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0.45454549999999999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0.57142859999999995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0.63636360000000003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0.64285709999999996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0.18181820000000001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0.1666667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0.26666669999999998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0.15384619999999999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0.50527759999999999</c:v>
                </c:pt>
                <c:pt idx="1">
                  <c:v>0.80254380000000003</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c:v>
                </c:pt>
                <c:pt idx="1">
                  <c:v>0</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0.45209510000000003</c:v>
                </c:pt>
                <c:pt idx="1">
                  <c:v>0.1974562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4.26273E-2</c:v>
                </c:pt>
                <c:pt idx="1">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0.70904009999999995</c:v>
                </c:pt>
                <c:pt idx="1">
                  <c:v>0.99999990000000005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0.57142859999999995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0.72727269999999999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0.72727269999999999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0.92857140000000005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0.46153850000000002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7.8181817999999996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7.8333332999999996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8.7647058999999992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8.2666667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0.63217290000000004</c:v>
                </c:pt>
                <c:pt idx="1">
                  <c:v>0.59562020000000004</c:v>
                </c:pt>
                <c:pt idx="2">
                  <c:v>0.6609294</c:v>
                </c:pt>
                <c:pt idx="3">
                  <c:v>0.28267199999999998</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c:v>
                </c:pt>
                <c:pt idx="1">
                  <c:v>0</c:v>
                </c:pt>
                <c:pt idx="2">
                  <c:v>0</c:v>
                </c:pt>
                <c:pt idx="3">
                  <c:v>0</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0.36782710000000002</c:v>
                </c:pt>
                <c:pt idx="1">
                  <c:v>0.40437980000000001</c:v>
                </c:pt>
                <c:pt idx="2">
                  <c:v>0.3390706</c:v>
                </c:pt>
                <c:pt idx="3">
                  <c:v>0.58510359999999995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0</c:v>
                </c:pt>
                <c:pt idx="2">
                  <c:v>0</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c:v>
                </c:pt>
                <c:pt idx="1">
                  <c:v>0</c:v>
                </c:pt>
                <c:pt idx="2">
                  <c:v>0</c:v>
                </c:pt>
                <c:pt idx="3">
                  <c:v>0.13222429999999999</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0.64152260000000005</c:v>
                </c:pt>
                <c:pt idx="1">
                  <c:v>0.72055270000000005</c:v>
                </c:pt>
                <c:pt idx="2">
                  <c:v>0.7021714</c:v>
                </c:pt>
                <c:pt idx="3">
                  <c:v>0.51771100000000003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0.4768501</c:v>
                </c:pt>
                <c:pt idx="2">
                  <c:v>0.70168189999999997</c:v>
                </c:pt>
                <c:pt idx="3">
                  <c:v>0.35162159999999998</c:v>
                </c:pt>
                <c:pt idx="4">
                  <c:v>0.2936125</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2.6173100000000001E-2</c:v>
                </c:pt>
                <c:pt idx="1">
                  <c:v>0</c:v>
                </c:pt>
                <c:pt idx="2">
                  <c:v>0</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0.44087690000000002</c:v>
                </c:pt>
                <c:pt idx="1">
                  <c:v>0.46372069999999999</c:v>
                </c:pt>
                <c:pt idx="2">
                  <c:v>0.29831809999999997</c:v>
                </c:pt>
                <c:pt idx="3">
                  <c:v>0.51517729999999995</c:v>
                </c:pt>
                <c:pt idx="4">
                  <c:v>0.5249066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3.29845E-2</c:v>
                </c:pt>
                <c:pt idx="1">
                  <c:v>5.9429200000000001E-2</c:v>
                </c:pt>
                <c:pt idx="2">
                  <c:v>0</c:v>
                </c:pt>
                <c:pt idx="3">
                  <c:v>0.13320100000000001</c:v>
                </c:pt>
                <c:pt idx="4">
                  <c:v>0.1814809</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0.49996550000000001</c:v>
                </c:pt>
                <c:pt idx="1">
                  <c:v>0.70912489999999995</c:v>
                </c:pt>
                <c:pt idx="2">
                  <c:v>0.8670774</c:v>
                </c:pt>
                <c:pt idx="3">
                  <c:v>0.53327150000000001</c:v>
                </c:pt>
                <c:pt idx="4">
                  <c:v>0.55623210000000001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Homerton Healthcare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90382644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386521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347390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101648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055394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048994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502341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350953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713209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645400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250849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208359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693018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768736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731940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19532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206084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11227687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95710873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8084335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18355165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92683575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3813150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94525313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44627033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04939766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41301034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79068982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36556182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22510275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203815037"/>
              </p:ext>
            </p:extLst>
          </p:nvPr>
        </p:nvGraphicFramePr>
        <p:xfrm>
          <a:off x="345828" y="2176145"/>
          <a:ext cx="6775791" cy="167767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dirty="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dirty="0">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48504662"/>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07154214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0408076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15395128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27585868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5454987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50357915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71363701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12362072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35624756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86836568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01967896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36959783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56566338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96910611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6098022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194082796"/>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31080913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5211261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42022695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5461876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5116087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90590123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89292746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28684724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05427173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57205358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9817264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6195033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28813551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78872158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3876441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36539172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860700" y="622300"/>
            <a:ext cx="341792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Homerton Healthcare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35435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Homerton Healthcare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87723073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01258400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00081795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46902096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59165663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18531317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63349261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8522669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76547595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01919584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21606470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24344612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66288319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33295929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5753931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65491160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2450331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1720694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91399764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64829363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57431275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34524220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82514327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82848009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39711973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47053715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2606340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60099969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67545677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9720440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01517452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89555184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4273501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70626615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128621218"/>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62269684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7990413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4402072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13262767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2988830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59670133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42899777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72645397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23996135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58983948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26193958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74967811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47817776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38703011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45158782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42310348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3638241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05557184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029315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46441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121462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451027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868911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280270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510798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45532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75945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494813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123018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385067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007322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698637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44266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20614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876970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802525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174893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749909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805700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366259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053264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817124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658293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989897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828678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413368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765092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763702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129047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572185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016752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85869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042905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188656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244433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934754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341744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385746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175158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533266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6402539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917167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908734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738459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23914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080771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616360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82165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991187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64509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687710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353825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603602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853021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06004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6422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220945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484088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793374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536039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003668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050129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885827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326228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736450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034874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5741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150244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563517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499841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858429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345651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398222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134064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692413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284077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214893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535317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828903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398085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232740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295880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046551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091543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1815808"/>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590343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495802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06436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5970873"/>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104288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089050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450080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577293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576400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051784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27125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089861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193343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573070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36076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066385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33680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160438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7160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553767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47972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963705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122566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354833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010025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666330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324027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75894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763342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008274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255324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743977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775079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936604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724660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88756042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08498224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60375950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860700" y="622300"/>
            <a:ext cx="3417923" cy="276999"/>
          </a:xfrm>
          <a:prstGeom prst="rect">
            <a:avLst/>
          </a:prstGeom>
          <a:noFill/>
        </p:spPr>
        <p:txBody>
          <a:bodyPr wrap="none" rtlCol="0">
            <a:spAutoFit/>
          </a:bodyPr>
          <a:lstStyle/>
          <a:p>
            <a:pPr algn="r"/>
            <a:r>
              <a:rPr lang="en-GB" sz="1200" b="1">
                <a:solidFill>
                  <a:srgbClr val="336E9F"/>
                </a:solidFill>
                <a:latin typeface="Arial"/>
                <a:cs typeface="Arial"/>
              </a:rPr>
              <a:t>Homerton Healthcare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21025</Words>
  <Application>Microsoft Office PowerPoint</Application>
  <PresentationFormat>Custom</PresentationFormat>
  <Paragraphs>5928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2025-07-16T18:03:20Z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