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8.4086300000000003E-2</c:v>
                </c:pt>
                <c:pt idx="1">
                  <c:v>5.2572199999999999E-2</c:v>
                </c:pt>
                <c:pt idx="2">
                  <c:v>5.4135500000000003E-2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7.7370400000000006E-2</c:v>
                </c:pt>
                <c:pt idx="1">
                  <c:v>0.1090315</c:v>
                </c:pt>
                <c:pt idx="2">
                  <c:v>5.0204899999999997E-2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4.6684900000000001E-2</c:v>
                </c:pt>
                <c:pt idx="1">
                  <c:v>9.9235199999999996E-2</c:v>
                </c:pt>
                <c:pt idx="2">
                  <c:v>1.7741799999999999E-2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0.95251580000000002</c:v>
                </c:pt>
                <c:pt idx="1">
                  <c:v>0.87927319999999998</c:v>
                </c:pt>
                <c:pt idx="2">
                  <c:v>0.97143579999999996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4.2748500000000002E-2</c:v>
                </c:pt>
                <c:pt idx="1">
                  <c:v>6.80621E-2</c:v>
                </c:pt>
                <c:pt idx="2">
                  <c:v>1.95315E-2</c:v>
                </c:pt>
                <c:pt idx="3">
                  <c:v>0.16599149999999999</c:v>
                </c:pt>
                <c:pt idx="4">
                  <c:v>0.11720700000000001</c:v>
                </c:pt>
                <c:pt idx="5">
                  <c:v>0.1410093</c:v>
                </c:pt>
                <c:pt idx="6">
                  <c:v>7.2300400000000001E-2</c:v>
                </c:pt>
                <c:pt idx="7">
                  <c:v>4.5068900000000002E-2</c:v>
                </c:pt>
                <c:pt idx="8">
                  <c:v>0.1139066</c:v>
                </c:pt>
                <c:pt idx="9">
                  <c:v>9.4237699999999994E-2</c:v>
                </c:pt>
                <c:pt idx="10">
                  <c:v>0.1223911</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0.1004403</c:v>
                </c:pt>
                <c:pt idx="1">
                  <c:v>0.113145</c:v>
                </c:pt>
                <c:pt idx="2">
                  <c:v>0.14894560000000001</c:v>
                </c:pt>
                <c:pt idx="3">
                  <c:v>0.21205689999999999</c:v>
                </c:pt>
                <c:pt idx="4">
                  <c:v>0.1696308</c:v>
                </c:pt>
                <c:pt idx="5">
                  <c:v>0.1141455</c:v>
                </c:pt>
                <c:pt idx="6">
                  <c:v>0.12482790000000001</c:v>
                </c:pt>
                <c:pt idx="7">
                  <c:v>0.17266799999999999</c:v>
                </c:pt>
                <c:pt idx="8">
                  <c:v>0.2279554</c:v>
                </c:pt>
                <c:pt idx="9">
                  <c:v>0.18083669999999999</c:v>
                </c:pt>
                <c:pt idx="10">
                  <c:v>0.15611330000000001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4.8072700000000003E-2</c:v>
                </c:pt>
                <c:pt idx="1">
                  <c:v>4.9092499999999997E-2</c:v>
                </c:pt>
                <c:pt idx="2">
                  <c:v>1.50318E-2</c:v>
                </c:pt>
                <c:pt idx="3">
                  <c:v>4.4787399999999998E-2</c:v>
                </c:pt>
                <c:pt idx="4">
                  <c:v>7.5817099999999998E-2</c:v>
                </c:pt>
                <c:pt idx="5">
                  <c:v>7.4783100000000005E-2</c:v>
                </c:pt>
                <c:pt idx="6">
                  <c:v>5.2716100000000002E-2</c:v>
                </c:pt>
                <c:pt idx="7">
                  <c:v>6.7253999999999994E-2</c:v>
                </c:pt>
                <c:pt idx="8">
                  <c:v>7.0877599999999999E-2</c:v>
                </c:pt>
                <c:pt idx="9">
                  <c:v>0.1019458</c:v>
                </c:pt>
                <c:pt idx="10">
                  <c:v>7.7204800000000004E-2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0.92099640000000005</c:v>
                </c:pt>
                <c:pt idx="1">
                  <c:v>0.86444279999999996</c:v>
                </c:pt>
                <c:pt idx="2">
                  <c:v>0.84663619999999995</c:v>
                </c:pt>
                <c:pt idx="3">
                  <c:v>0.89025359999999998</c:v>
                </c:pt>
                <c:pt idx="4">
                  <c:v>0.87262960000000001</c:v>
                </c:pt>
                <c:pt idx="5">
                  <c:v>0.89091880000000001</c:v>
                </c:pt>
                <c:pt idx="6">
                  <c:v>0.83696429999999999</c:v>
                </c:pt>
                <c:pt idx="7">
                  <c:v>0.820102</c:v>
                </c:pt>
                <c:pt idx="8">
                  <c:v>0.83271360000000005</c:v>
                </c:pt>
                <c:pt idx="9">
                  <c:v>0.83555120000000005</c:v>
                </c:pt>
                <c:pt idx="10">
                  <c:v>0.88265099999999996</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3.2342299999999997E-2</c:v>
                </c:pt>
                <c:pt idx="1">
                  <c:v>8.1920900000000005E-2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0.12857489999999999</c:v>
                </c:pt>
                <c:pt idx="1">
                  <c:v>0.1147408</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2.7256499999999999E-2</c:v>
                </c:pt>
                <c:pt idx="1">
                  <c:v>3.4729299999999998E-2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0.91042009999999995</c:v>
                </c:pt>
                <c:pt idx="1">
                  <c:v>0.83593269999999997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0.35426419999999997</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0.42045480000000002</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0.15322469999999999</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9.1044798999999994</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3.7230300000000001E-2</c:v>
                </c:pt>
                <c:pt idx="1">
                  <c:v>9.5779900000000001E-2</c:v>
                </c:pt>
                <c:pt idx="2">
                  <c:v>9.53238E-2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7.0947899999999994E-2</c:v>
                </c:pt>
                <c:pt idx="1">
                  <c:v>9.1685699999999995E-2</c:v>
                </c:pt>
                <c:pt idx="2">
                  <c:v>0.2197064</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3.0337300000000001E-2</c:v>
                </c:pt>
                <c:pt idx="1">
                  <c:v>5.7102399999999998E-2</c:v>
                </c:pt>
                <c:pt idx="2">
                  <c:v>0.2082242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0.93889529999999999</c:v>
                </c:pt>
                <c:pt idx="1">
                  <c:v>0.91155739999999996</c:v>
                </c:pt>
                <c:pt idx="2">
                  <c:v>0.51386750000000003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1.6535000000000001E-2</c:v>
                </c:pt>
                <c:pt idx="1">
                  <c:v>0.1357228</c:v>
                </c:pt>
                <c:pt idx="2">
                  <c:v>9.4247999999999998E-2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0.28900740000000003</c:v>
                </c:pt>
                <c:pt idx="1">
                  <c:v>0.16083929999999999</c:v>
                </c:pt>
                <c:pt idx="2">
                  <c:v>0.1377784</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2.4883800000000001E-2</c:v>
                </c:pt>
                <c:pt idx="1">
                  <c:v>3.2211700000000003E-2</c:v>
                </c:pt>
                <c:pt idx="2">
                  <c:v>7.8468700000000002E-2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0.32082159999999998</c:v>
                </c:pt>
                <c:pt idx="1">
                  <c:v>0.83573109999999995</c:v>
                </c:pt>
                <c:pt idx="2">
                  <c:v>0.68159259999999999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0.12546689999999999</c:v>
                </c:pt>
                <c:pt idx="1">
                  <c:v>6.5948400000000004E-2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0.16400000000000001</c:v>
                </c:pt>
                <c:pt idx="1">
                  <c:v>0.10397820000000001</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3.8049199999999998E-2</c:v>
                </c:pt>
                <c:pt idx="1">
                  <c:v>0.13357440000000001</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0.50456089999999998</c:v>
                </c:pt>
                <c:pt idx="1">
                  <c:v>0.24972610000000001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5.3033900000000002E-2</c:v>
                </c:pt>
                <c:pt idx="1">
                  <c:v>0.1040753</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0.1534462</c:v>
                </c:pt>
                <c:pt idx="1">
                  <c:v>0.2057032</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5.2984099999999999E-2</c:v>
                </c:pt>
                <c:pt idx="1">
                  <c:v>0.10781540000000001</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0.73828839999999996</c:v>
                </c:pt>
                <c:pt idx="1">
                  <c:v>0.66488510000000001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0.92248059999999998</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0.8785425</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0.876494</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0.87391300000000005</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0.91764710000000005</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0.91164659999999997</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0.87251000000000001</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0.86784139999999999</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0.96356280000000005</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0.96460179999999995</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0.94444439999999996</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0.95475109999999996</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6.8625900000000004E-2</c:v>
                </c:pt>
                <c:pt idx="1">
                  <c:v>0.20467450000000001</c:v>
                </c:pt>
                <c:pt idx="2">
                  <c:v>0.2096237</c:v>
                </c:pt>
                <c:pt idx="3">
                  <c:v>0.27513179999999998</c:v>
                </c:pt>
                <c:pt idx="4">
                  <c:v>3.2640000000000002E-2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9.3960699999999994E-2</c:v>
                </c:pt>
                <c:pt idx="1">
                  <c:v>0.1017993</c:v>
                </c:pt>
                <c:pt idx="2">
                  <c:v>9.9096199999999995E-2</c:v>
                </c:pt>
                <c:pt idx="3">
                  <c:v>8.1875799999999999E-2</c:v>
                </c:pt>
                <c:pt idx="4">
                  <c:v>8.8411400000000001E-2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6.7055600000000007E-2</c:v>
                </c:pt>
                <c:pt idx="1">
                  <c:v>6.2101799999999999E-2</c:v>
                </c:pt>
                <c:pt idx="2">
                  <c:v>4.3697199999999999E-2</c:v>
                </c:pt>
                <c:pt idx="3">
                  <c:v>3.2985E-2</c:v>
                </c:pt>
                <c:pt idx="4">
                  <c:v>3.1602100000000001E-2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0.83954890000000004</c:v>
                </c:pt>
                <c:pt idx="1">
                  <c:v>0.78203319999999998</c:v>
                </c:pt>
                <c:pt idx="2">
                  <c:v>0.77324550000000003</c:v>
                </c:pt>
                <c:pt idx="3">
                  <c:v>0.86203839999999998</c:v>
                </c:pt>
                <c:pt idx="4">
                  <c:v>0.87513569999999996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0.72636820000000002</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0.71014489999999997</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0.73446330000000004</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0.81818179999999996</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0.8169014</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0.8230769</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0.83713360000000003</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0.79584779999999999</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0.78424660000000002</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0.77419349999999998</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0.82950820000000003</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0.76896549999999997</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0.737931</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0.78057549999999998</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0.75874129999999995</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0.77407409999999999</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0.76838240000000002</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0.83397679999999996</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0.97286819999999996</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0.96761129999999995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0.97199999999999998</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0.9741379</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0.859375</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0.83935740000000003</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0.84860559999999996</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0.83982679999999998</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0.96323530000000002</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0.95366799999999996</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0.97665369999999996</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0.97199999999999998</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0.90347489999999997</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0.88617889999999999</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0.91463410000000001</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0.87916669999999997</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0.96219929999999998</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0.95406360000000001</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0.93950180000000005</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0.94814810000000005</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4.7032499999999998E-2</c:v>
                </c:pt>
                <c:pt idx="1">
                  <c:v>0.1339352</c:v>
                </c:pt>
                <c:pt idx="2">
                  <c:v>0.2019416</c:v>
                </c:pt>
                <c:pt idx="3">
                  <c:v>0.1146253</c:v>
                </c:pt>
                <c:pt idx="4">
                  <c:v>1.31781E-2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6.9101999999999997E-2</c:v>
                </c:pt>
                <c:pt idx="1">
                  <c:v>9.6760399999999996E-2</c:v>
                </c:pt>
                <c:pt idx="2">
                  <c:v>0.1079296</c:v>
                </c:pt>
                <c:pt idx="3">
                  <c:v>0.10765660000000001</c:v>
                </c:pt>
                <c:pt idx="4">
                  <c:v>5.82692E-2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3.9628499999999997E-2</c:v>
                </c:pt>
                <c:pt idx="1">
                  <c:v>0.1174217</c:v>
                </c:pt>
                <c:pt idx="2">
                  <c:v>9.8629099999999997E-2</c:v>
                </c:pt>
                <c:pt idx="3">
                  <c:v>4.3916799999999999E-2</c:v>
                </c:pt>
                <c:pt idx="4">
                  <c:v>2.50656E-2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0.95275200000000004</c:v>
                </c:pt>
                <c:pt idx="1">
                  <c:v>0.86081470000000004</c:v>
                </c:pt>
                <c:pt idx="2">
                  <c:v>0.86876779999999998</c:v>
                </c:pt>
                <c:pt idx="3">
                  <c:v>0.83212339999999996</c:v>
                </c:pt>
                <c:pt idx="4">
                  <c:v>0.97241339999999998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0.87636360000000002</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0.8543307</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0.83146070000000005</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0.86561259999999995</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0.8823529</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0.86062720000000004</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0.86643840000000005</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0.85971220000000004</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0.85496179999999999</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0.74703560000000002</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0.77220080000000002</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0.77220080000000002</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0.63888889999999998</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0.56923080000000004</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0.85483869999999995</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0.84799999999999998</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0.86746990000000002</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0.85542169999999995</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0.86423839999999996</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0.8286713</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0.83623689999999995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0.82795700000000005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0.87050360000000004</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0.86516850000000001</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0.83895129999999996</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0.81886789999999998</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0.9428571</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0.89655169999999995</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0.89820359999999999</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0.93670889999999996</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0.82608700000000002</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0.83623689999999995</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0.79863479999999998</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0.82374099999999995</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0.96703300000000003</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0.95686269999999995</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0.95402299999999995</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0.98031500000000005</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0.7154182</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0.1142876</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0.14101910000000001</c:v>
                </c:pt>
                <c:pt idx="1">
                  <c:v>0.13865350000000001</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0.10004440000000001</c:v>
                </c:pt>
                <c:pt idx="1">
                  <c:v>0.12665419999999999</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0.81608190000000003</c:v>
                </c:pt>
                <c:pt idx="1">
                  <c:v>0.72457439999999995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0.98529409999999995</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0.98275860000000004</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0.99099099999999996</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0.98214290000000004</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0.93333330000000003</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0.98013249999999996</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0.984375</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0.71739129999999995</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0.60215050000000003</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0.46666669999999999</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0.62886600000000004</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0.70212770000000002</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0.67708330000000005</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0.54838710000000002</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0.63366339999999999</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0.78723399999999999</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0.6734694</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0.68085110000000004</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0.64077669999999998</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0.65384620000000004</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0.71604939999999995</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0.65060240000000003</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0.70114940000000003</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0.84210529999999995</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0.7525773</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0.64210529999999999</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0.72815529999999995</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0.94814810000000005</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0.88188979999999995</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0.90677969999999997</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0.91851850000000002</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0.85877859999999995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0.87398370000000003</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0.84489800000000004</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0.83471070000000003</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0.85106380000000004</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0.89795919999999996</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0.82608700000000002</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0.91262140000000003</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7.3933499999999999E-2</c:v>
                </c:pt>
                <c:pt idx="1">
                  <c:v>0.1008913</c:v>
                </c:pt>
                <c:pt idx="2">
                  <c:v>6.5588599999999997E-2</c:v>
                </c:pt>
                <c:pt idx="3">
                  <c:v>0.1217351</c:v>
                </c:pt>
                <c:pt idx="4">
                  <c:v>0.15712899999999999</c:v>
                </c:pt>
                <c:pt idx="5">
                  <c:v>8.2067299999999996E-2</c:v>
                </c:pt>
                <c:pt idx="6">
                  <c:v>2.57317E-2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0.16843749999999999</c:v>
                </c:pt>
                <c:pt idx="1">
                  <c:v>0.19561690000000001</c:v>
                </c:pt>
                <c:pt idx="2">
                  <c:v>0.1754966</c:v>
                </c:pt>
                <c:pt idx="3">
                  <c:v>0.1712824</c:v>
                </c:pt>
                <c:pt idx="4">
                  <c:v>0.1921851</c:v>
                </c:pt>
                <c:pt idx="5">
                  <c:v>0.15199209999999999</c:v>
                </c:pt>
                <c:pt idx="6">
                  <c:v>0.1258069</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9.3443399999999996E-2</c:v>
                </c:pt>
                <c:pt idx="1">
                  <c:v>9.8203299999999993E-2</c:v>
                </c:pt>
                <c:pt idx="2">
                  <c:v>0.16342580000000001</c:v>
                </c:pt>
                <c:pt idx="3">
                  <c:v>0.14660970000000001</c:v>
                </c:pt>
                <c:pt idx="4">
                  <c:v>0.12530050000000001</c:v>
                </c:pt>
                <c:pt idx="5">
                  <c:v>8.0932000000000004E-2</c:v>
                </c:pt>
                <c:pt idx="6">
                  <c:v>4.6434200000000002E-2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0.72840649999999996</c:v>
                </c:pt>
                <c:pt idx="1">
                  <c:v>0.71386550000000004</c:v>
                </c:pt>
                <c:pt idx="2">
                  <c:v>0.64578709999999995</c:v>
                </c:pt>
                <c:pt idx="3">
                  <c:v>0.64268740000000002</c:v>
                </c:pt>
                <c:pt idx="4">
                  <c:v>0.62796189999999996</c:v>
                </c:pt>
                <c:pt idx="5">
                  <c:v>0.78608120000000004</c:v>
                </c:pt>
                <c:pt idx="6">
                  <c:v>0.81353010000000003</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0.91666669999999995</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0.86597939999999995</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0.76842109999999997</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0.81553399999999998</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0.90697669999999997</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0.81176470000000001</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0.79012349999999998</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0.78409090000000004</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0.877193</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0.88888889999999998</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0.9428571</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0.88888889999999998</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0.79591840000000003</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0.84615379999999996</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0.84375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0.84615379999999996</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0.87272729999999998</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0.92941180000000001</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0.90789470000000005</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0.91780819999999996</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0.84285710000000003</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0.87074830000000003</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0.88198759999999998</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0.83783779999999997</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0.86111110000000002</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0.91808869999999998</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0.89090910000000001</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0.94326239999999995</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0.8823529</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0.82608700000000002</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0.83561640000000004</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0.88709680000000002</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0.81132079999999995</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9.6306500000000003E-2</c:v>
                </c:pt>
                <c:pt idx="1">
                  <c:v>6.1375699999999998E-2</c:v>
                </c:pt>
                <c:pt idx="2">
                  <c:v>0.15387999999999999</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6.8418000000000007E-2</c:v>
                </c:pt>
                <c:pt idx="1">
                  <c:v>0.113673</c:v>
                </c:pt>
                <c:pt idx="2">
                  <c:v>0.16088759999999999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4.2760199999999998E-2</c:v>
                </c:pt>
                <c:pt idx="1">
                  <c:v>0.1101898</c:v>
                </c:pt>
                <c:pt idx="2">
                  <c:v>0.1350847</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0.98106780000000005</c:v>
                </c:pt>
                <c:pt idx="1">
                  <c:v>0.82921800000000001</c:v>
                </c:pt>
                <c:pt idx="2">
                  <c:v>0.935025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0.8208955</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0.86896549999999995</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0.83333330000000005</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0.6355556</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0.5571429</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0.58095240000000004</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0.58293839999999997</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0.6806084</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0.61065570000000002</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0.61157019999999995</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0.65476190000000001</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0.94273130000000005</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0.9146919</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0.9170507</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0.93055560000000004</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0.77256320000000001</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0.77470360000000005</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0.75697210000000004</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0.75968990000000003</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0.78048779999999995</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0.77819550000000004</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0.75464679999999995</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0.34042549999999999</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0.4166667</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0.29310340000000001</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0.3170732</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0.18021200000000001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0.1781818</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0.17454549999999999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0.23371649999999999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0.50276240000000005</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0.52173910000000001</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0.55000000000000004</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0.50684929999999995</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8.4270899999999996E-2</c:v>
                </c:pt>
                <c:pt idx="1">
                  <c:v>5.2773800000000003E-2</c:v>
                </c:pt>
                <c:pt idx="2">
                  <c:v>6.5893999999999994E-2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0.12151670000000001</c:v>
                </c:pt>
                <c:pt idx="1">
                  <c:v>8.3247600000000005E-2</c:v>
                </c:pt>
                <c:pt idx="2">
                  <c:v>3.0414199999999999E-2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0.10561760000000001</c:v>
                </c:pt>
                <c:pt idx="1">
                  <c:v>1.9889500000000001E-2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0.78089249999999999</c:v>
                </c:pt>
                <c:pt idx="1">
                  <c:v>0.98394349999999997</c:v>
                </c:pt>
                <c:pt idx="2">
                  <c:v>0.99011110000000002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0.59821429999999998</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0.6391753</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0.5346535</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0.66326529999999995</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0.66666669999999995</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0.65340909999999996</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0.63580250000000005</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0.73295449999999995</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0.490566</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0.48022599999999999</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0.48</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0.50967739999999995</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0.956229</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0.90747330000000004</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0.91666669999999995</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0.90875910000000004</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0.95847749999999998</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0.9107807</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0.91544119999999995</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0.93962259999999997</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0.74654379999999998</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0.69907410000000003</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0.65277779999999996</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0.68348620000000004</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0.81188119999999997</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0.80800000000000005</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0.80373830000000002</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0.83838380000000001</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9.1952055000000001</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9.1151078999999999</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9.0681004000000005</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9.1060605999999993</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0.14035059999999999</c:v>
                </c:pt>
                <c:pt idx="1">
                  <c:v>3.8124999999999999E-2</c:v>
                </c:pt>
                <c:pt idx="2">
                  <c:v>0.10113460000000001</c:v>
                </c:pt>
                <c:pt idx="3">
                  <c:v>9.5612299999999997E-2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9.5623600000000003E-2</c:v>
                </c:pt>
                <c:pt idx="1">
                  <c:v>9.7860199999999994E-2</c:v>
                </c:pt>
                <c:pt idx="2">
                  <c:v>9.1027399999999994E-2</c:v>
                </c:pt>
                <c:pt idx="3">
                  <c:v>0.1729395</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5.6039400000000003E-2</c:v>
                </c:pt>
                <c:pt idx="1">
                  <c:v>5.4645699999999998E-2</c:v>
                </c:pt>
                <c:pt idx="2">
                  <c:v>3.0566400000000001E-2</c:v>
                </c:pt>
                <c:pt idx="3">
                  <c:v>0.15404100000000001</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0.82111909999999999</c:v>
                </c:pt>
                <c:pt idx="1">
                  <c:v>0.82971399999999995</c:v>
                </c:pt>
                <c:pt idx="2">
                  <c:v>0.85689879999999996</c:v>
                </c:pt>
                <c:pt idx="3">
                  <c:v>0.59853590000000001</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0.19330639999999999</c:v>
                </c:pt>
                <c:pt idx="1">
                  <c:v>0.12703639999999999</c:v>
                </c:pt>
                <c:pt idx="2">
                  <c:v>0.10915469999999999</c:v>
                </c:pt>
                <c:pt idx="3">
                  <c:v>4.7152199999999998E-2</c:v>
                </c:pt>
                <c:pt idx="4">
                  <c:v>5.1102399999999999E-2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0.1066105</c:v>
                </c:pt>
                <c:pt idx="1">
                  <c:v>0.12592519999999999</c:v>
                </c:pt>
                <c:pt idx="2">
                  <c:v>8.9134400000000003E-2</c:v>
                </c:pt>
                <c:pt idx="3">
                  <c:v>0.13647300000000001</c:v>
                </c:pt>
                <c:pt idx="4">
                  <c:v>0.1502136</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8.8782200000000006E-2</c:v>
                </c:pt>
                <c:pt idx="1">
                  <c:v>6.5214499999999995E-2</c:v>
                </c:pt>
                <c:pt idx="2">
                  <c:v>4.1900300000000001E-2</c:v>
                </c:pt>
                <c:pt idx="3">
                  <c:v>0.1080219</c:v>
                </c:pt>
                <c:pt idx="4">
                  <c:v>9.5037499999999997E-2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0.76447679999999996</c:v>
                </c:pt>
                <c:pt idx="1">
                  <c:v>0.76778610000000003</c:v>
                </c:pt>
                <c:pt idx="2">
                  <c:v>0.93077960000000004</c:v>
                </c:pt>
                <c:pt idx="3">
                  <c:v>0.68030210000000002</c:v>
                </c:pt>
                <c:pt idx="4">
                  <c:v>0.60433380000000003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Harrogate and District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1234030079"/>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255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280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92635871"/>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14110266"/>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96399803"/>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37550375"/>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6819689"/>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09845003"/>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06784143"/>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37172608"/>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89381910"/>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91982656"/>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82311290"/>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4084053"/>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2172082"/>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59674598"/>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84378165"/>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3630952"/>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4111881846"/>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541631993"/>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4133512829"/>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904985"/>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1771057773"/>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3503249951"/>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2837566642"/>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2713045447"/>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412824505"/>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3973977387"/>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93%</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68%</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3129651765"/>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66%</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406202435"/>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467258060"/>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2300410680"/>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677003878"/>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524847297"/>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3404363350"/>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3048531480"/>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80285902"/>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478211952"/>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1219470510"/>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385364242"/>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312154264"/>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517310340"/>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1598716276"/>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747495560"/>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3851055929"/>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828125590"/>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524768678"/>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3575270874"/>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4261705276"/>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800744836"/>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531602520"/>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095367020"/>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1478794152"/>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582034118"/>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2215111225"/>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2886639845"/>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13815048"/>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248014733"/>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63640380"/>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534305404"/>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3768042068"/>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3813939023"/>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2866349284"/>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4245277584"/>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799786" y="622300"/>
            <a:ext cx="3478837"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Harrogate and District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2059563370"/>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Q25. A member of their care team helped the patient create a care plan to address any needs or concerns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Q29. Patient was offered information about how to get financial help or benefits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Q43. Patient felt the length of waiting time at clinic and day unit for cancer treatment was about right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Q46. Patient was given information that they could access about support in dealing with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Q47. Patient felt possible long-term side effects were definitely explained in a way they could understand in advance of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Q49. Care team gave family, or someone close, all the information needed to help care for the patient at home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Q50. During treatment, the patient definitely got enough care and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033382520"/>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660024464"/>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156312054"/>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990032626"/>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456231845"/>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934620040"/>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288941722"/>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763525536"/>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3878838386"/>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666935177"/>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87721498"/>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070248073"/>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546548457"/>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123324118"/>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1694824227"/>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381389507"/>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299325537"/>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417299468"/>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627553681"/>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565589404"/>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3171088479"/>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688360386"/>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182447897"/>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623517969"/>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710067264"/>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536693802"/>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772038500"/>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809556778"/>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804371971"/>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533756973"/>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1852486495"/>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4244487646"/>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1301024644"/>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Q34. Patient was always able to get help from ward staff when needed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Q37. Patient was always treated with respect and dignity while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471451480"/>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672584932"/>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953009956"/>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337251871"/>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13220393"/>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531435722"/>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040434085"/>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2191214123"/>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531031558"/>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860121658"/>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960973659"/>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2805834664"/>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943296458"/>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3681863817"/>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4240961193"/>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767163311"/>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392238221"/>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146512451"/>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4134170600"/>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523797607"/>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46157099"/>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517885"/>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01890356"/>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96577585"/>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3184334"/>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88883880"/>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9797157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6673034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3490140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29020415"/>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5083167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1321584"/>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3665391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24311669"/>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3863846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4341292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803671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38395687"/>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7177084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27059"/>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0641216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09577290"/>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6135269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2110389"/>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68761342"/>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0965968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9799810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52202292"/>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0965413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40758526"/>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54505732"/>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16093396"/>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2822870"/>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26782093"/>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94616295"/>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16566646"/>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7910345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6077019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6415687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12649535"/>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9115555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83812022"/>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0554702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12844035"/>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1199435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85827714"/>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2294613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79641051"/>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4382143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18998074"/>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21161357"/>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9139657"/>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69060838"/>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4330676"/>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81314991"/>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16896067"/>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8929181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6218150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1935342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86873791"/>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89294473"/>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7241941"/>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84066995"/>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1653021"/>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03733491"/>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0851578"/>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1050424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38177374"/>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3113179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6927594"/>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86127515"/>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718662"/>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96096329"/>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9645374"/>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79510968"/>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76616781"/>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4361483"/>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78030936"/>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3351581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0474121"/>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6848872"/>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51964023"/>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5697756"/>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43654367"/>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0356784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12773788"/>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349039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2980277"/>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3046263"/>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43915396"/>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66846404"/>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06606725"/>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1611888"/>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20347641"/>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71132637"/>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47837670"/>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2952643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956127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9245093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417011"/>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92951871"/>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2434637"/>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17008627"/>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64517240"/>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00172910"/>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70592055"/>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51350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025040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19136099"/>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71663493"/>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5783583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68140830"/>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404104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90608677"/>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21807145"/>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4045036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9456287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20156505"/>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5294201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7354571"/>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37218087"/>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97178746"/>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280</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493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57</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041278588"/>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521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493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280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88470355"/>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220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365627633"/>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799786" y="622300"/>
            <a:ext cx="3478837" cy="276999"/>
          </a:xfrm>
          <a:prstGeom prst="rect">
            <a:avLst/>
          </a:prstGeom>
          <a:noFill/>
        </p:spPr>
        <p:txBody>
          <a:bodyPr wrap="none" rtlCol="0">
            <a:spAutoFit/>
          </a:bodyPr>
          <a:lstStyle/>
          <a:p>
            <a:pPr algn="r"/>
            <a:r>
              <a:rPr lang="en-GB" sz="1200" b="1">
                <a:solidFill>
                  <a:srgbClr val="336E9F"/>
                </a:solidFill>
                <a:latin typeface="Arial"/>
                <a:cs typeface="Arial"/>
              </a:rPr>
              <a:t>Harrogate and District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17906</TotalTime>
  <Words>22446</Words>
  <Application>Microsoft Office PowerPoint</Application>
  <PresentationFormat>Custom</PresentationFormat>
  <Paragraphs>5963</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2025-07-16T17:22:26Z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