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9.2813900000000005E-2</c:v>
                </c:pt>
                <c:pt idx="1">
                  <c:v>6.3983300000000007E-2</c:v>
                </c:pt>
                <c:pt idx="2">
                  <c:v>6.19812E-2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5.9915099999999999E-2</c:v>
                </c:pt>
                <c:pt idx="1">
                  <c:v>8.6209300000000003E-2</c:v>
                </c:pt>
                <c:pt idx="2">
                  <c:v>3.4513500000000003E-2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5.5412599999999999E-2</c:v>
                </c:pt>
                <c:pt idx="1">
                  <c:v>0.1106463</c:v>
                </c:pt>
                <c:pt idx="2">
                  <c:v>2.5587499999999999E-2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0.92936660000000004</c:v>
                </c:pt>
                <c:pt idx="1">
                  <c:v>0.90070260000000002</c:v>
                </c:pt>
                <c:pt idx="2">
                  <c:v>0.97449209999999997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5.9986900000000003E-2</c:v>
                </c:pt>
                <c:pt idx="1">
                  <c:v>8.7150199999999997E-2</c:v>
                </c:pt>
                <c:pt idx="2">
                  <c:v>4.5788599999999999E-2</c:v>
                </c:pt>
                <c:pt idx="3">
                  <c:v>0.2022447</c:v>
                </c:pt>
                <c:pt idx="4">
                  <c:v>0.14008200000000001</c:v>
                </c:pt>
                <c:pt idx="5">
                  <c:v>0.16053999999999999</c:v>
                </c:pt>
                <c:pt idx="6">
                  <c:v>9.3359499999999998E-2</c:v>
                </c:pt>
                <c:pt idx="7">
                  <c:v>7.6220899999999994E-2</c:v>
                </c:pt>
                <c:pt idx="8">
                  <c:v>0.1539625</c:v>
                </c:pt>
                <c:pt idx="9">
                  <c:v>0.11741559999999999</c:v>
                </c:pt>
                <c:pt idx="10">
                  <c:v>0.1306879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6.5963300000000002E-2</c:v>
                </c:pt>
                <c:pt idx="1">
                  <c:v>7.4968599999999996E-2</c:v>
                </c:pt>
                <c:pt idx="2">
                  <c:v>9.64314E-2</c:v>
                </c:pt>
                <c:pt idx="3">
                  <c:v>0.1395507</c:v>
                </c:pt>
                <c:pt idx="4">
                  <c:v>0.1238808</c:v>
                </c:pt>
                <c:pt idx="5">
                  <c:v>7.5084200000000004E-2</c:v>
                </c:pt>
                <c:pt idx="6">
                  <c:v>8.2709599999999994E-2</c:v>
                </c:pt>
                <c:pt idx="7">
                  <c:v>0.110364</c:v>
                </c:pt>
                <c:pt idx="8">
                  <c:v>0.14784359999999999</c:v>
                </c:pt>
                <c:pt idx="9">
                  <c:v>0.13448109999999999</c:v>
                </c:pt>
                <c:pt idx="10">
                  <c:v>0.13951959999999999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6.53112E-2</c:v>
                </c:pt>
                <c:pt idx="1">
                  <c:v>6.8180699999999997E-2</c:v>
                </c:pt>
                <c:pt idx="2">
                  <c:v>4.1288900000000003E-2</c:v>
                </c:pt>
                <c:pt idx="3">
                  <c:v>8.1040600000000004E-2</c:v>
                </c:pt>
                <c:pt idx="4">
                  <c:v>9.8692100000000005E-2</c:v>
                </c:pt>
                <c:pt idx="5">
                  <c:v>9.43137E-2</c:v>
                </c:pt>
                <c:pt idx="6">
                  <c:v>7.3775199999999999E-2</c:v>
                </c:pt>
                <c:pt idx="7">
                  <c:v>9.8405999999999993E-2</c:v>
                </c:pt>
                <c:pt idx="8">
                  <c:v>0.1109335</c:v>
                </c:pt>
                <c:pt idx="9">
                  <c:v>0.1251236</c:v>
                </c:pt>
                <c:pt idx="10">
                  <c:v>8.5501599999999997E-2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0.90722919999999996</c:v>
                </c:pt>
                <c:pt idx="1">
                  <c:v>0.86787539999999996</c:v>
                </c:pt>
                <c:pt idx="2">
                  <c:v>0.87785380000000002</c:v>
                </c:pt>
                <c:pt idx="3">
                  <c:v>0.77945660000000005</c:v>
                </c:pt>
                <c:pt idx="4">
                  <c:v>0.86979960000000001</c:v>
                </c:pt>
                <c:pt idx="5">
                  <c:v>0.8586568</c:v>
                </c:pt>
                <c:pt idx="6">
                  <c:v>0.83296490000000001</c:v>
                </c:pt>
                <c:pt idx="7">
                  <c:v>0.85912670000000002</c:v>
                </c:pt>
                <c:pt idx="8">
                  <c:v>0.81898890000000002</c:v>
                </c:pt>
                <c:pt idx="9">
                  <c:v>0.83648230000000001</c:v>
                </c:pt>
                <c:pt idx="10">
                  <c:v>0.90872640000000005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5.5691699999999997E-2</c:v>
                </c:pt>
                <c:pt idx="1">
                  <c:v>9.5119599999999999E-2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8.1876299999999999E-2</c:v>
                </c:pt>
                <c:pt idx="1">
                  <c:v>8.8343400000000002E-2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5.0605799999999999E-2</c:v>
                </c:pt>
                <c:pt idx="1">
                  <c:v>4.7927999999999998E-2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0.87150810000000001</c:v>
                </c:pt>
                <c:pt idx="1">
                  <c:v>0.81626540000000003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0.39408729999999997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0.34080860000000002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0.19304779999999999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9.0868946000000008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4.8579900000000002E-2</c:v>
                </c:pt>
                <c:pt idx="1">
                  <c:v>0.1057789</c:v>
                </c:pt>
                <c:pt idx="2">
                  <c:v>0.11298270000000001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4.8248699999999999E-2</c:v>
                </c:pt>
                <c:pt idx="1">
                  <c:v>7.1687600000000004E-2</c:v>
                </c:pt>
                <c:pt idx="2">
                  <c:v>0.18438869999999999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4.1686899999999999E-2</c:v>
                </c:pt>
                <c:pt idx="1">
                  <c:v>6.7101400000000005E-2</c:v>
                </c:pt>
                <c:pt idx="2">
                  <c:v>0.2258831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0.91175379999999995</c:v>
                </c:pt>
                <c:pt idx="1">
                  <c:v>0.90739990000000004</c:v>
                </c:pt>
                <c:pt idx="2">
                  <c:v>0.42301729999999998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7.4378700000000006E-2</c:v>
                </c:pt>
                <c:pt idx="1">
                  <c:v>0.16323180000000001</c:v>
                </c:pt>
                <c:pt idx="2">
                  <c:v>0.1112867</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0.1733199</c:v>
                </c:pt>
                <c:pt idx="1">
                  <c:v>0.1058212</c:v>
                </c:pt>
                <c:pt idx="2">
                  <c:v>0.10370119999999999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8.2727499999999995E-2</c:v>
                </c:pt>
                <c:pt idx="1">
                  <c:v>5.9720700000000002E-2</c:v>
                </c:pt>
                <c:pt idx="2">
                  <c:v>9.5507400000000006E-2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0.31509160000000003</c:v>
                </c:pt>
                <c:pt idx="1">
                  <c:v>0.81484659999999998</c:v>
                </c:pt>
                <c:pt idx="2">
                  <c:v>0.68779040000000002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0.15265809999999999</c:v>
                </c:pt>
                <c:pt idx="1">
                  <c:v>8.2325400000000007E-2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0.1096177</c:v>
                </c:pt>
                <c:pt idx="1">
                  <c:v>7.1224300000000004E-2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6.5240300000000001E-2</c:v>
                </c:pt>
                <c:pt idx="1">
                  <c:v>0.14995140000000001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0.48509940000000001</c:v>
                </c:pt>
                <c:pt idx="1">
                  <c:v>0.26101580000000002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7.5517899999999999E-2</c:v>
                </c:pt>
                <c:pt idx="1">
                  <c:v>0.13142139999999999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0.1084784</c:v>
                </c:pt>
                <c:pt idx="1">
                  <c:v>0.15101100000000001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7.5467999999999993E-2</c:v>
                </c:pt>
                <c:pt idx="1">
                  <c:v>0.13516149999999999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0.65139360000000002</c:v>
                </c:pt>
                <c:pt idx="1">
                  <c:v>0.51864299999999997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0.80858680000000005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0.80276820000000004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0.79055120000000001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0.7759336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0.85483869999999995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0.85540070000000001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0.82436710000000002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0.83507310000000001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0.92599620000000005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0.92405060000000006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0.93311040000000001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0.92743759999999997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8.2992899999999994E-2</c:v>
                </c:pt>
                <c:pt idx="1">
                  <c:v>0.2208405</c:v>
                </c:pt>
                <c:pt idx="2">
                  <c:v>0.2249575</c:v>
                </c:pt>
                <c:pt idx="3">
                  <c:v>0.28796870000000002</c:v>
                </c:pt>
                <c:pt idx="4">
                  <c:v>4.6274700000000002E-2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6.5226699999999999E-2</c:v>
                </c:pt>
                <c:pt idx="1">
                  <c:v>6.9467200000000007E-2</c:v>
                </c:pt>
                <c:pt idx="2">
                  <c:v>6.84284E-2</c:v>
                </c:pt>
                <c:pt idx="3">
                  <c:v>5.6202000000000002E-2</c:v>
                </c:pt>
                <c:pt idx="4">
                  <c:v>6.1142099999999998E-2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8.1422499999999995E-2</c:v>
                </c:pt>
                <c:pt idx="1">
                  <c:v>7.8267900000000001E-2</c:v>
                </c:pt>
                <c:pt idx="2">
                  <c:v>5.9031100000000003E-2</c:v>
                </c:pt>
                <c:pt idx="3">
                  <c:v>4.5821899999999999E-2</c:v>
                </c:pt>
                <c:pt idx="4">
                  <c:v>4.5236699999999998E-2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0.80628670000000002</c:v>
                </c:pt>
                <c:pt idx="1">
                  <c:v>0.75833669999999997</c:v>
                </c:pt>
                <c:pt idx="2">
                  <c:v>0.78997859999999998</c:v>
                </c:pt>
                <c:pt idx="3">
                  <c:v>0.86713819999999997</c:v>
                </c:pt>
                <c:pt idx="4">
                  <c:v>0.8580778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0.63716810000000002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0.7042889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0.71629779999999998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0.69105689999999997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0.76737160000000004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0.78823529999999997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0.77929159999999997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0.78214289999999997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0.78382350000000001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0.7893983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0.80694980000000005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0.78077569999999996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0.74852070000000004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0.74676260000000005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0.78064520000000004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0.75041880000000005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0.72044730000000001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0.73805860000000001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0.81258739999999996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0.80570410000000003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0.95340499999999995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0.95540309999999995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0.94803150000000003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0.94032919999999998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0.7843137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0.82926829999999996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0.80568720000000005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0.82268039999999998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0.95737119999999998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0.97483220000000004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0.96651450000000005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0.97353500000000004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0.89426519999999998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0.88428320000000005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0.88836479999999995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0.90116280000000004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0.89041099999999995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0.92113100000000003</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0.91755319999999996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0.93003409999999997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5.7124500000000002E-2</c:v>
                </c:pt>
                <c:pt idx="1">
                  <c:v>0.14901010000000001</c:v>
                </c:pt>
                <c:pt idx="2">
                  <c:v>0.2186285</c:v>
                </c:pt>
                <c:pt idx="3">
                  <c:v>0.130332</c:v>
                </c:pt>
                <c:pt idx="4">
                  <c:v>2.2183100000000001E-2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4.8917799999999997E-2</c:v>
                </c:pt>
                <c:pt idx="1">
                  <c:v>6.6610500000000003E-2</c:v>
                </c:pt>
                <c:pt idx="2">
                  <c:v>7.4555700000000003E-2</c:v>
                </c:pt>
                <c:pt idx="3">
                  <c:v>7.6243199999999997E-2</c:v>
                </c:pt>
                <c:pt idx="4">
                  <c:v>4.0259099999999999E-2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4.9720599999999997E-2</c:v>
                </c:pt>
                <c:pt idx="1">
                  <c:v>0.1324967</c:v>
                </c:pt>
                <c:pt idx="2">
                  <c:v>0.1153161</c:v>
                </c:pt>
                <c:pt idx="3">
                  <c:v>5.9623500000000003E-2</c:v>
                </c:pt>
                <c:pt idx="4">
                  <c:v>3.4070599999999999E-2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0.92679619999999996</c:v>
                </c:pt>
                <c:pt idx="1">
                  <c:v>0.83327430000000002</c:v>
                </c:pt>
                <c:pt idx="2">
                  <c:v>0.77717780000000003</c:v>
                </c:pt>
                <c:pt idx="3">
                  <c:v>0.82364930000000003</c:v>
                </c:pt>
                <c:pt idx="4">
                  <c:v>0.94178680000000004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0.82154879999999997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0.85385880000000003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0.84963500000000003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0.85066160000000002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0.86262919999999998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0.86571430000000005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0.84020620000000001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0.85593220000000003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0.72212980000000004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0.72508039999999996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0.74521349999999997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0.74714829999999999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0.56182799999999999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0.56622519999999998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0.79151289999999996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0.84066770000000002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0.83460080000000003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0.79049029999999998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0.80979829999999997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0.81710530000000003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0.81756759999999995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0.79523809999999995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0.83821259999999997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0.82990399999999998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0.85079930000000004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0.60869569999999995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0.64451829999999999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0.67100979999999999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0.6941176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0.74962740000000005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0.76080689999999995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0.77922080000000005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0.7836457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0.874031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0.89028779999999996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0.90660229999999997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0.92771079999999995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1.9808200000000002E-2</c:v>
                </c:pt>
                <c:pt idx="1">
                  <c:v>0.13542080000000001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9.6088300000000001E-2</c:v>
                </c:pt>
                <c:pt idx="1">
                  <c:v>9.6387200000000006E-2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0.1225098</c:v>
                </c:pt>
                <c:pt idx="1">
                  <c:v>0.14778740000000001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0.7820184</c:v>
                </c:pt>
                <c:pt idx="1">
                  <c:v>0.68701250000000003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0.9872881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0.98936170000000001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0.99690400000000001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0.99186989999999997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0.91588789999999998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0.94722220000000001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0.93673969999999995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0.96103899999999998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0.67164179999999996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0.64664310000000003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0.68055560000000004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0.64489799999999997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0.76071429999999995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0.74333329999999997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0.68582379999999998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0.69534050000000003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0.67224079999999997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0.68211920000000004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0.69884170000000001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0.61802579999999996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0.63598330000000003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0.70038909999999999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0.69523809999999997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0.806338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0.81456949999999995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0.7664474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0.75665400000000005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0.89136490000000002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0.88547489999999995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0.91232880000000005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0.9041534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0.78392859999999998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0.8265306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0.79607249999999996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0.80664060000000004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0.90181820000000001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0.85273969999999999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0.89690720000000002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0.86614170000000001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0.101447</c:v>
                </c:pt>
                <c:pt idx="1">
                  <c:v>0.13370290000000001</c:v>
                </c:pt>
                <c:pt idx="2">
                  <c:v>9.7283400000000006E-2</c:v>
                </c:pt>
                <c:pt idx="3">
                  <c:v>0.1541014</c:v>
                </c:pt>
                <c:pt idx="4">
                  <c:v>0.19112609999999999</c:v>
                </c:pt>
                <c:pt idx="5">
                  <c:v>0.1105363</c:v>
                </c:pt>
                <c:pt idx="6">
                  <c:v>4.9194599999999998E-2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0.11341039999999999</c:v>
                </c:pt>
                <c:pt idx="1">
                  <c:v>0.12999359999999999</c:v>
                </c:pt>
                <c:pt idx="2">
                  <c:v>0.1121069</c:v>
                </c:pt>
                <c:pt idx="3">
                  <c:v>0.10655000000000001</c:v>
                </c:pt>
                <c:pt idx="4">
                  <c:v>0.12419090000000001</c:v>
                </c:pt>
                <c:pt idx="5">
                  <c:v>9.5054100000000002E-2</c:v>
                </c:pt>
                <c:pt idx="6">
                  <c:v>7.8881000000000007E-2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0.120957</c:v>
                </c:pt>
                <c:pt idx="1">
                  <c:v>0.13101499999999999</c:v>
                </c:pt>
                <c:pt idx="2">
                  <c:v>0.19512070000000001</c:v>
                </c:pt>
                <c:pt idx="3">
                  <c:v>0.178976</c:v>
                </c:pt>
                <c:pt idx="4">
                  <c:v>0.15929750000000001</c:v>
                </c:pt>
                <c:pt idx="5">
                  <c:v>0.1094009</c:v>
                </c:pt>
                <c:pt idx="6">
                  <c:v>6.9897100000000004E-2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0.7723506</c:v>
                </c:pt>
                <c:pt idx="1">
                  <c:v>0.71481119999999998</c:v>
                </c:pt>
                <c:pt idx="2">
                  <c:v>0.71791349999999998</c:v>
                </c:pt>
                <c:pt idx="3">
                  <c:v>0.71186439999999995</c:v>
                </c:pt>
                <c:pt idx="4">
                  <c:v>0.66638189999999997</c:v>
                </c:pt>
                <c:pt idx="5">
                  <c:v>0.83771370000000001</c:v>
                </c:pt>
                <c:pt idx="6">
                  <c:v>0.9031477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0.88692579999999999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0.93377480000000002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0.89508200000000004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0.89694660000000004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0.89539749999999996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0.85657369999999999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0.87698410000000004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0.83111109999999999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0.88202250000000004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0.85576920000000001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0.79012349999999998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0.93137250000000005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0.83064519999999997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0.67500000000000004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0.77685950000000004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0.75590550000000001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0.80952380000000002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0.89887640000000002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0.86842109999999995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0.86826349999999997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0.8575758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0.87150839999999996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0.86103540000000001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0.85975610000000002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0.88544889999999998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0.90331490000000003</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0.90155439999999998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0.77235770000000004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0.76158939999999997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0.8015873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0.10514270000000001</c:v>
                </c:pt>
                <c:pt idx="1">
                  <c:v>7.3915099999999997E-2</c:v>
                </c:pt>
                <c:pt idx="2">
                  <c:v>0.16646610000000001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5.0745699999999998E-2</c:v>
                </c:pt>
                <c:pt idx="1">
                  <c:v>8.8594199999999998E-2</c:v>
                </c:pt>
                <c:pt idx="2">
                  <c:v>0.13571530000000001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5.1596400000000001E-2</c:v>
                </c:pt>
                <c:pt idx="1">
                  <c:v>0.1227292</c:v>
                </c:pt>
                <c:pt idx="2">
                  <c:v>0.14767079999999999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0.93156079999999997</c:v>
                </c:pt>
                <c:pt idx="1">
                  <c:v>0.7980524</c:v>
                </c:pt>
                <c:pt idx="2">
                  <c:v>0.6799714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0.84324319999999997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0.85365849999999999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0.84297520000000004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0.82317070000000003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0.48565570000000002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0.53346459999999996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0.54063600000000001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0.56017510000000004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0.52686310000000003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0.57166119999999998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0.5990991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0.58380410000000005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0.86206899999999997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0.89049590000000001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0.88846879999999995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0.9088889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0.66151199999999999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0.7094703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0.71888730000000001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0.70404409999999995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0.69020870000000001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0.76204819999999995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0.75344350000000004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0.745583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0.30232560000000003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0.26666669999999998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0.3623188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0.3070175</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0.1501548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0.18032790000000001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0.20844689999999999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0.24693519999999999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0.45259939999999999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0.46820810000000002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0.47258489999999997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0.47477740000000002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9.7994600000000001E-2</c:v>
                </c:pt>
                <c:pt idx="1">
                  <c:v>6.75645E-2</c:v>
                </c:pt>
                <c:pt idx="2">
                  <c:v>7.2265200000000002E-2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9.4069399999999997E-2</c:v>
                </c:pt>
                <c:pt idx="1">
                  <c:v>5.36663E-2</c:v>
                </c:pt>
                <c:pt idx="2">
                  <c:v>2.4042999999999998E-2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0.1193413</c:v>
                </c:pt>
                <c:pt idx="1">
                  <c:v>3.4680200000000001E-2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0.75790769999999996</c:v>
                </c:pt>
                <c:pt idx="1">
                  <c:v>0.96270540000000004</c:v>
                </c:pt>
                <c:pt idx="2">
                  <c:v>0.99206839999999996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0.49029129999999999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0.5412844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0.495614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0.51020410000000005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0.57142859999999995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0.58013539999999997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0.61111110000000002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0.62918660000000004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0.37275059999999999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0.37028299999999997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0.43267109999999998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0.42276419999999998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0.88670689999999996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0.85507250000000001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0.85732980000000003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0.90202700000000002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0.9131783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0.91755730000000002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0.90700809999999998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0.90575919999999999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0.59505699999999995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0.6366906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0.65439999999999998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0.67337809999999998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0.75618370000000001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0.80923080000000003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0.80800000000000005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8.9475309000000003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9.0222552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8.9180107999999993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9.0710572000000003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0.15349640000000001</c:v>
                </c:pt>
                <c:pt idx="1">
                  <c:v>5.1737900000000003E-2</c:v>
                </c:pt>
                <c:pt idx="2">
                  <c:v>0.1145713</c:v>
                </c:pt>
                <c:pt idx="3">
                  <c:v>0.1240748</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6.9331900000000002E-2</c:v>
                </c:pt>
                <c:pt idx="1">
                  <c:v>7.0634500000000003E-2</c:v>
                </c:pt>
                <c:pt idx="2">
                  <c:v>6.4154000000000003E-2</c:v>
                </c:pt>
                <c:pt idx="3">
                  <c:v>0.11601450000000001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6.9185200000000002E-2</c:v>
                </c:pt>
                <c:pt idx="1">
                  <c:v>6.8258600000000003E-2</c:v>
                </c:pt>
                <c:pt idx="2">
                  <c:v>4.4003100000000003E-2</c:v>
                </c:pt>
                <c:pt idx="3">
                  <c:v>0.18250350000000001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0.85588470000000005</c:v>
                </c:pt>
                <c:pt idx="1">
                  <c:v>0.82535729999999996</c:v>
                </c:pt>
                <c:pt idx="2">
                  <c:v>0.83810430000000002</c:v>
                </c:pt>
                <c:pt idx="3">
                  <c:v>0.59060310000000005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0.20887990000000001</c:v>
                </c:pt>
                <c:pt idx="1">
                  <c:v>0.14153969999999999</c:v>
                </c:pt>
                <c:pt idx="2">
                  <c:v>0.1220415</c:v>
                </c:pt>
                <c:pt idx="3">
                  <c:v>6.2954300000000005E-2</c:v>
                </c:pt>
                <c:pt idx="4">
                  <c:v>6.9448300000000004E-2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7.54634E-2</c:v>
                </c:pt>
                <c:pt idx="1">
                  <c:v>9.6918599999999994E-2</c:v>
                </c:pt>
                <c:pt idx="2">
                  <c:v>6.3360700000000006E-2</c:v>
                </c:pt>
                <c:pt idx="3">
                  <c:v>0.104869</c:v>
                </c:pt>
                <c:pt idx="4">
                  <c:v>0.11352180000000001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0.1043557</c:v>
                </c:pt>
                <c:pt idx="1">
                  <c:v>7.9717800000000005E-2</c:v>
                </c:pt>
                <c:pt idx="2">
                  <c:v>5.4787099999999998E-2</c:v>
                </c:pt>
                <c:pt idx="3">
                  <c:v>0.1238239</c:v>
                </c:pt>
                <c:pt idx="4">
                  <c:v>0.1133834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0.75993999999999995</c:v>
                </c:pt>
                <c:pt idx="1">
                  <c:v>0.71994579999999997</c:v>
                </c:pt>
                <c:pt idx="2">
                  <c:v>0.90911339999999996</c:v>
                </c:pt>
                <c:pt idx="3">
                  <c:v>0.61803410000000003</c:v>
                </c:pt>
                <c:pt idx="4">
                  <c:v>0.59327700000000005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Hampshire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20998548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549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606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036874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493655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737795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273376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452443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960239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337656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333798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108667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536631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507105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685561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796565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317010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359304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714618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36554855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5052667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89109125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89982976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3059966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21696018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60359590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70052917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15419593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193892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30601032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80358378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86840727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69169790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24734082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65917096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80744955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6047799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5696417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46779189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93085214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53783019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11262385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30895222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33565185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84186060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56312851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3068900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8852820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52918217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05758327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96440598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19869514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15540799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37005560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57698707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19901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16561230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26077002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00858761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97995334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01907312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15447082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66697417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93225779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32054874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884744" y="622300"/>
            <a:ext cx="339387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Hampshire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00321697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21090265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47417249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63134234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70015948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29925651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1313174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1996514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70620617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23060804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82787284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42424887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06619920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28687393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99353225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48967893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23546580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2977729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90655340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53990693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52292195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87785197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68689110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4173405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34924422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53904239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22597774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60387071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89096035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83934911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88429989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09018175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75740885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30305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Hampshire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29105148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54273721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11807703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2060957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46992894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87463391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79865623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02918210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8010006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67145729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4177157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54655981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4966592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05460591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85032425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28278302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25668671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39671884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1763446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46642251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266009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991368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984355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300849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061101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305520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395118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93936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465957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13496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087287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477581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078011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593627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3380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082512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181062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404938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663538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107734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711724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369825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92602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477120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42411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208418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65644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29989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32251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755709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677521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109117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140676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928579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868243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590213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91404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40762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35962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587950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241723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33429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597103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831462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470308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026905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96976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247466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868124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983640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6825293"/>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414468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91868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302713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765558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963933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949773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20903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028522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519823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238617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923268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142804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703428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662454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590353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766459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276299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31957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917475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018690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735083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953372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760385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205676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278923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460785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712388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45494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911076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085523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367787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830206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552573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045683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558399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603361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995845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52268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790180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2322071"/>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67316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0035508"/>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323908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078313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559169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405744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47026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33040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217103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945619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340441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720863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260954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140628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013056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262545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11699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474769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134335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403322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134570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7397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999865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613292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512309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452507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239219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50317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378834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401936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301084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606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1,119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37673837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23283606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606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36745256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606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884744" y="622300"/>
            <a:ext cx="3393879" cy="276999"/>
          </a:xfrm>
          <a:prstGeom prst="rect">
            <a:avLst/>
          </a:prstGeom>
          <a:noFill/>
        </p:spPr>
        <p:txBody>
          <a:bodyPr wrap="none" rtlCol="0">
            <a:spAutoFit/>
          </a:bodyPr>
          <a:lstStyle/>
          <a:p>
            <a:pPr algn="r"/>
            <a:r>
              <a:rPr lang="en-GB" sz="1200" b="1">
                <a:solidFill>
                  <a:srgbClr val="336E9F"/>
                </a:solidFill>
                <a:latin typeface="Arial"/>
                <a:cs typeface="Arial"/>
              </a:rPr>
              <a:t>Hampshire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22528</Words>
  <Application>Microsoft Office PowerPoint</Application>
  <PresentationFormat>Custom</PresentationFormat>
  <Paragraphs>5922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