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9.6186999999999995E-2</c:v>
                </c:pt>
                <c:pt idx="1">
                  <c:v>6.7633100000000002E-2</c:v>
                </c:pt>
                <c:pt idx="2">
                  <c:v>6.4980700000000002E-2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5.3168899999999998E-2</c:v>
                </c:pt>
                <c:pt idx="1">
                  <c:v>7.8909499999999994E-2</c:v>
                </c:pt>
                <c:pt idx="2">
                  <c:v>2.8514500000000002E-2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5.8785700000000003E-2</c:v>
                </c:pt>
                <c:pt idx="1">
                  <c:v>0.1142962</c:v>
                </c:pt>
                <c:pt idx="2">
                  <c:v>2.8587000000000001E-2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0.87704000000000004</c:v>
                </c:pt>
                <c:pt idx="1">
                  <c:v>0.82247579999999998</c:v>
                </c:pt>
                <c:pt idx="2">
                  <c:v>0.95143710000000004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6.9458500000000006E-2</c:v>
                </c:pt>
                <c:pt idx="1">
                  <c:v>9.3583799999999995E-2</c:v>
                </c:pt>
                <c:pt idx="2">
                  <c:v>5.6362500000000003E-2</c:v>
                </c:pt>
                <c:pt idx="3">
                  <c:v>0.19771900000000001</c:v>
                </c:pt>
                <c:pt idx="4">
                  <c:v>0.1515106</c:v>
                </c:pt>
                <c:pt idx="5">
                  <c:v>0.1713423</c:v>
                </c:pt>
                <c:pt idx="6">
                  <c:v>0.10042139999999999</c:v>
                </c:pt>
                <c:pt idx="7">
                  <c:v>8.8711100000000001E-2</c:v>
                </c:pt>
                <c:pt idx="8">
                  <c:v>0.14840680000000001</c:v>
                </c:pt>
                <c:pt idx="9">
                  <c:v>0.1301657</c:v>
                </c:pt>
                <c:pt idx="10">
                  <c:v>0.1337883</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4.7020199999999998E-2</c:v>
                </c:pt>
                <c:pt idx="1">
                  <c:v>6.21016E-2</c:v>
                </c:pt>
                <c:pt idx="2">
                  <c:v>7.5283799999999998E-2</c:v>
                </c:pt>
                <c:pt idx="3">
                  <c:v>0.14860200000000001</c:v>
                </c:pt>
                <c:pt idx="4">
                  <c:v>0.10102360000000001</c:v>
                </c:pt>
                <c:pt idx="5">
                  <c:v>5.3479600000000002E-2</c:v>
                </c:pt>
                <c:pt idx="6">
                  <c:v>6.8585699999999999E-2</c:v>
                </c:pt>
                <c:pt idx="7">
                  <c:v>8.5383500000000001E-2</c:v>
                </c:pt>
                <c:pt idx="8">
                  <c:v>0.15895509999999999</c:v>
                </c:pt>
                <c:pt idx="9">
                  <c:v>0.1089808</c:v>
                </c:pt>
                <c:pt idx="10">
                  <c:v>0.13331889999999999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7.4782799999999996E-2</c:v>
                </c:pt>
                <c:pt idx="1">
                  <c:v>7.4614200000000006E-2</c:v>
                </c:pt>
                <c:pt idx="2">
                  <c:v>5.1862699999999998E-2</c:v>
                </c:pt>
                <c:pt idx="3">
                  <c:v>7.6514899999999997E-2</c:v>
                </c:pt>
                <c:pt idx="4">
                  <c:v>0.1101207</c:v>
                </c:pt>
                <c:pt idx="5">
                  <c:v>0.105116</c:v>
                </c:pt>
                <c:pt idx="6">
                  <c:v>8.0837199999999998E-2</c:v>
                </c:pt>
                <c:pt idx="7">
                  <c:v>0.1108962</c:v>
                </c:pt>
                <c:pt idx="8">
                  <c:v>0.10537779999999999</c:v>
                </c:pt>
                <c:pt idx="9">
                  <c:v>0.13787369999999999</c:v>
                </c:pt>
                <c:pt idx="10">
                  <c:v>8.8602E-2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0.88277950000000005</c:v>
                </c:pt>
                <c:pt idx="1">
                  <c:v>0.85602789999999995</c:v>
                </c:pt>
                <c:pt idx="2">
                  <c:v>0.87218300000000004</c:v>
                </c:pt>
                <c:pt idx="3">
                  <c:v>0.74453080000000005</c:v>
                </c:pt>
                <c:pt idx="4">
                  <c:v>0.84120950000000005</c:v>
                </c:pt>
                <c:pt idx="5">
                  <c:v>0.84042930000000005</c:v>
                </c:pt>
                <c:pt idx="6">
                  <c:v>0.79889569999999999</c:v>
                </c:pt>
                <c:pt idx="7">
                  <c:v>0.85012949999999998</c:v>
                </c:pt>
                <c:pt idx="8">
                  <c:v>0.75958539999999997</c:v>
                </c:pt>
                <c:pt idx="9">
                  <c:v>0.80425239999999998</c:v>
                </c:pt>
                <c:pt idx="10">
                  <c:v>0.7339367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6.9009500000000001E-2</c:v>
                </c:pt>
                <c:pt idx="1">
                  <c:v>0.1003578</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5.5240499999999998E-2</c:v>
                </c:pt>
                <c:pt idx="1">
                  <c:v>7.7867099999999995E-2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6.39237E-2</c:v>
                </c:pt>
                <c:pt idx="1">
                  <c:v>5.3166199999999997E-2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0.87563760000000002</c:v>
                </c:pt>
                <c:pt idx="1">
                  <c:v>0.77073829999999999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0.4089159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0.31115140000000002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0.20787639999999999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8.9044325000000004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5.3665499999999998E-2</c:v>
                </c:pt>
                <c:pt idx="1">
                  <c:v>0.1097495</c:v>
                </c:pt>
                <c:pt idx="2">
                  <c:v>0.1189423</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3.80775E-2</c:v>
                </c:pt>
                <c:pt idx="1">
                  <c:v>6.3746499999999998E-2</c:v>
                </c:pt>
                <c:pt idx="2">
                  <c:v>0.17246939999999999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4.6772500000000002E-2</c:v>
                </c:pt>
                <c:pt idx="1">
                  <c:v>7.1071899999999993E-2</c:v>
                </c:pt>
                <c:pt idx="2">
                  <c:v>0.23184270000000001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0.87452549999999996</c:v>
                </c:pt>
                <c:pt idx="1">
                  <c:v>0.87049609999999999</c:v>
                </c:pt>
                <c:pt idx="2">
                  <c:v>0.61996289999999998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0.1049356</c:v>
                </c:pt>
                <c:pt idx="1">
                  <c:v>0.17617769999999999</c:v>
                </c:pt>
                <c:pt idx="2">
                  <c:v>0.1198946</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0.1122061</c:v>
                </c:pt>
                <c:pt idx="1">
                  <c:v>7.9929500000000001E-2</c:v>
                </c:pt>
                <c:pt idx="2">
                  <c:v>8.6485300000000001E-2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0.11328439999999999</c:v>
                </c:pt>
                <c:pt idx="1">
                  <c:v>7.2666599999999998E-2</c:v>
                </c:pt>
                <c:pt idx="2">
                  <c:v>0.10411529999999999</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0.2991222</c:v>
                </c:pt>
                <c:pt idx="1">
                  <c:v>0.81522300000000003</c:v>
                </c:pt>
                <c:pt idx="2">
                  <c:v>0.62522529999999998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0.16347780000000001</c:v>
                </c:pt>
                <c:pt idx="1">
                  <c:v>8.9448E-2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8.7978299999999995E-2</c:v>
                </c:pt>
                <c:pt idx="1">
                  <c:v>5.6979000000000002E-2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7.6060000000000003E-2</c:v>
                </c:pt>
                <c:pt idx="1">
                  <c:v>0.15707399999999999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0.4012307</c:v>
                </c:pt>
                <c:pt idx="1">
                  <c:v>0.18430560000000001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8.4434899999999993E-2</c:v>
                </c:pt>
                <c:pt idx="1">
                  <c:v>0.15105469999999999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9.06444E-2</c:v>
                </c:pt>
                <c:pt idx="1">
                  <c:v>0.1117443</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8.4385000000000002E-2</c:v>
                </c:pt>
                <c:pt idx="1">
                  <c:v>0.15479480000000001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0.62548930000000003</c:v>
                </c:pt>
                <c:pt idx="1">
                  <c:v>0.4812961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0.82407410000000003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0.79396330000000004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0.75529100000000005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0.81627910000000004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0.79685450000000002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0.77882039999999997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0.77639749999999996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0.91990289999999997</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0.92915530000000002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0.9206799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0.90718949999999998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8.9127899999999996E-2</c:v>
                </c:pt>
                <c:pt idx="1">
                  <c:v>0.2283531</c:v>
                </c:pt>
                <c:pt idx="2">
                  <c:v>0.23220769999999999</c:v>
                </c:pt>
                <c:pt idx="3">
                  <c:v>0.29414230000000002</c:v>
                </c:pt>
                <c:pt idx="4">
                  <c:v>5.2756699999999997E-2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5.2956700000000002E-2</c:v>
                </c:pt>
                <c:pt idx="1">
                  <c:v>5.4441999999999997E-2</c:v>
                </c:pt>
                <c:pt idx="2">
                  <c:v>5.39281E-2</c:v>
                </c:pt>
                <c:pt idx="3">
                  <c:v>4.3854700000000003E-2</c:v>
                </c:pt>
                <c:pt idx="4">
                  <c:v>4.8177999999999999E-2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8.7557599999999999E-2</c:v>
                </c:pt>
                <c:pt idx="1">
                  <c:v>8.5780499999999996E-2</c:v>
                </c:pt>
                <c:pt idx="2">
                  <c:v>6.6281300000000001E-2</c:v>
                </c:pt>
                <c:pt idx="3">
                  <c:v>5.1995600000000003E-2</c:v>
                </c:pt>
                <c:pt idx="4">
                  <c:v>5.1718800000000002E-2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0.7794972</c:v>
                </c:pt>
                <c:pt idx="1">
                  <c:v>0.72780579999999995</c:v>
                </c:pt>
                <c:pt idx="2">
                  <c:v>0.7502027</c:v>
                </c:pt>
                <c:pt idx="3">
                  <c:v>0.84410470000000004</c:v>
                </c:pt>
                <c:pt idx="4">
                  <c:v>0.78370799999999996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0.59818729999999998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0.59147419999999995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0.61801799999999996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0.6079137</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0.7366412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0.75057209999999996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0.75544789999999995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0.74382020000000004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0.73083779999999998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0.75289170000000005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0.75051979999999996</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0.74536080000000005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0.69244600000000001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0.72457629999999995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0.70116160000000005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0.71810700000000005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0.70019339999999997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0.74826789999999999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0.76327940000000005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0.77191010000000004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0.9634703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0.95194809999999996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0.94834439999999998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0.93488939999999998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0.7564767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0.7549669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0.77970300000000003</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0.96443509999999999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0.95134439999999998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0.93958870000000005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0.95096769999999997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0.82869380000000004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0.7734375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0.79473680000000002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0.81975969999999998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0.93308550000000001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0.91767290000000001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0.89462370000000002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0.8811563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6.3012799999999994E-2</c:v>
                </c:pt>
                <c:pt idx="1">
                  <c:v>0.15662429999999999</c:v>
                </c:pt>
                <c:pt idx="2">
                  <c:v>0.2271146</c:v>
                </c:pt>
                <c:pt idx="3">
                  <c:v>0.1379872</c:v>
                </c:pt>
                <c:pt idx="4">
                  <c:v>2.67587E-2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3.7141199999999999E-2</c:v>
                </c:pt>
                <c:pt idx="1">
                  <c:v>5.1382200000000003E-2</c:v>
                </c:pt>
                <c:pt idx="2">
                  <c:v>5.7583599999999999E-2</c:v>
                </c:pt>
                <c:pt idx="3">
                  <c:v>6.0932699999999999E-2</c:v>
                </c:pt>
                <c:pt idx="4">
                  <c:v>3.1107900000000001E-2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5.5608900000000003E-2</c:v>
                </c:pt>
                <c:pt idx="1">
                  <c:v>0.14011080000000001</c:v>
                </c:pt>
                <c:pt idx="2">
                  <c:v>0.1238021</c:v>
                </c:pt>
                <c:pt idx="3">
                  <c:v>6.72788E-2</c:v>
                </c:pt>
                <c:pt idx="4">
                  <c:v>3.8646300000000001E-2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0.91054780000000002</c:v>
                </c:pt>
                <c:pt idx="1">
                  <c:v>0.792292</c:v>
                </c:pt>
                <c:pt idx="2">
                  <c:v>0.76578829999999998</c:v>
                </c:pt>
                <c:pt idx="3">
                  <c:v>0.79352210000000001</c:v>
                </c:pt>
                <c:pt idx="4">
                  <c:v>0.94154450000000001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0.81341719999999995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0.81684979999999996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0.80072460000000001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0.7828638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0.85971220000000004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0.85021100000000005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0.85309550000000001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0.84004129999999999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0.69090910000000005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0.6913146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0.67990649999999997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0.70395479999999999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0.51171169999999999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0.55044249999999995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0.73392460000000004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0.79345089999999996</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0.8091024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0.8294762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0.77909479999999998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0.76793250000000002</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0.75804780000000005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0.81070750000000003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0.82122910000000005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0.82146889999999995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0.79934570000000005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0.73015870000000005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0.67917450000000001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0.7056673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0.65608469999999997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0.76036040000000005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0.72688629999999999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0.71819140000000004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0.72746109999999997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0.88768899999999995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0.88524590000000003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0.89950980000000003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0.90303029999999995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2.9742299999999999E-2</c:v>
                </c:pt>
                <c:pt idx="1">
                  <c:v>0.1442116</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7.6220099999999999E-2</c:v>
                </c:pt>
                <c:pt idx="1">
                  <c:v>7.8805600000000003E-2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0.1324439</c:v>
                </c:pt>
                <c:pt idx="1">
                  <c:v>0.1565782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0.77499459999999998</c:v>
                </c:pt>
                <c:pt idx="1">
                  <c:v>0.62618580000000001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0.97916669999999995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0.98663100000000004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0.97448979999999996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0.97701150000000003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0.94684389999999996</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0.93125000000000002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0.9296875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0.92579509999999998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0.72452830000000001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0.64908259999999995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0.62284479999999998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0.65391619999999995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0.78597790000000001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0.69090910000000005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0.71458330000000003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0.7224199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0.73333329999999997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0.69931659999999995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0.67708330000000005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0.72549019999999997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0.60444439999999999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0.69371729999999998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0.65796339999999998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0.70736840000000001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0.83393499999999998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0.7649667</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0.74537989999999998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0.77874560000000004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0.87012990000000001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0.88142290000000001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0.8605505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0.87824679999999999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0.76521740000000005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0.74567899999999998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0.7309582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0.75965130000000003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0.93916350000000004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0.89449540000000005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0.89166670000000003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0.874552</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0.11498849999999999</c:v>
                </c:pt>
                <c:pt idx="1">
                  <c:v>0.15269289999999999</c:v>
                </c:pt>
                <c:pt idx="2">
                  <c:v>0.11432390000000001</c:v>
                </c:pt>
                <c:pt idx="3">
                  <c:v>0.17107059999999999</c:v>
                </c:pt>
                <c:pt idx="4">
                  <c:v>0.20958579999999999</c:v>
                </c:pt>
                <c:pt idx="5">
                  <c:v>0.12709670000000001</c:v>
                </c:pt>
                <c:pt idx="6">
                  <c:v>6.1965600000000003E-2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8.6327500000000001E-2</c:v>
                </c:pt>
                <c:pt idx="1">
                  <c:v>9.2013499999999998E-2</c:v>
                </c:pt>
                <c:pt idx="2">
                  <c:v>7.8025999999999998E-2</c:v>
                </c:pt>
                <c:pt idx="3">
                  <c:v>7.2611499999999995E-2</c:v>
                </c:pt>
                <c:pt idx="4">
                  <c:v>8.7271699999999994E-2</c:v>
                </c:pt>
                <c:pt idx="5">
                  <c:v>6.1933299999999997E-2</c:v>
                </c:pt>
                <c:pt idx="6">
                  <c:v>5.33391E-2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0.13449849999999999</c:v>
                </c:pt>
                <c:pt idx="1">
                  <c:v>0.150005</c:v>
                </c:pt>
                <c:pt idx="2">
                  <c:v>0.21216109999999999</c:v>
                </c:pt>
                <c:pt idx="3">
                  <c:v>0.19594520000000001</c:v>
                </c:pt>
                <c:pt idx="4">
                  <c:v>0.1777572</c:v>
                </c:pt>
                <c:pt idx="5">
                  <c:v>0.1259613</c:v>
                </c:pt>
                <c:pt idx="6">
                  <c:v>8.2668099999999994E-2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0.78346229999999994</c:v>
                </c:pt>
                <c:pt idx="1">
                  <c:v>0.70329799999999998</c:v>
                </c:pt>
                <c:pt idx="2">
                  <c:v>0.7330392</c:v>
                </c:pt>
                <c:pt idx="3">
                  <c:v>0.71972080000000005</c:v>
                </c:pt>
                <c:pt idx="4">
                  <c:v>0.65498279999999998</c:v>
                </c:pt>
                <c:pt idx="5">
                  <c:v>0.86610509999999996</c:v>
                </c:pt>
                <c:pt idx="6">
                  <c:v>0.87077850000000001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0.90579710000000002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0.86353469999999999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0.87090160000000005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0.86736469999999999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0.88065839999999995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0.81094529999999998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0.81093389999999999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0.86037739999999996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0.79104479999999999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0.83089429999999997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0.78947369999999994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0.92134830000000001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0.84236449999999996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0.78688519999999995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0.80530970000000002</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0.89130430000000005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0.88188979999999995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0.89519649999999995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0.8722628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0.81034479999999998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0.87685769999999996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0.84792630000000002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0.85983259999999995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0.72589789999999998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0.70075350000000003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0.66593409999999997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0.72890299999999997</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0.78461539999999996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0.80597010000000002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0.70796460000000005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0.76146789999999998</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0.1098624</c:v>
                </c:pt>
                <c:pt idx="1">
                  <c:v>7.9285099999999997E-2</c:v>
                </c:pt>
                <c:pt idx="2">
                  <c:v>0.1801789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4.1306299999999997E-2</c:v>
                </c:pt>
                <c:pt idx="1">
                  <c:v>7.7854300000000001E-2</c:v>
                </c:pt>
                <c:pt idx="2">
                  <c:v>0.10828980000000001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5.6315999999999998E-2</c:v>
                </c:pt>
                <c:pt idx="1">
                  <c:v>0.1280992</c:v>
                </c:pt>
                <c:pt idx="2">
                  <c:v>0.16138359999999999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0.90451570000000003</c:v>
                </c:pt>
                <c:pt idx="1">
                  <c:v>0.73518830000000002</c:v>
                </c:pt>
                <c:pt idx="2">
                  <c:v>0.64434780000000003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0.88546259999999999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0.84671529999999995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0.80324070000000003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0.79874210000000001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0.52500000000000002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0.54032259999999999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0.47911229999999999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0.53159849999999997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0.55138339999999997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0.58440049999999999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0.56091950000000002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0.58536589999999999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0.84848480000000004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0.84104049999999997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0.81710910000000003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0.84893050000000003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0.70117189999999996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0.69266589999999995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0.64084509999999995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0.68756879999999998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0.72692310000000004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0.7639956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0.7241379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0.73068670000000002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0.27777780000000002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0.29838710000000002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0.27906979999999998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0.29044120000000001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0.19428570000000001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0.1776018</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0.2233223</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0.20152510000000001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0.39649119999999999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0.35728539999999998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0.41555979999999998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0.3981481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0.104654</c:v>
                </c:pt>
                <c:pt idx="1">
                  <c:v>7.46034E-2</c:v>
                </c:pt>
                <c:pt idx="2">
                  <c:v>7.5498399999999993E-2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8.0750500000000003E-2</c:v>
                </c:pt>
                <c:pt idx="1">
                  <c:v>3.9588499999999999E-2</c:v>
                </c:pt>
                <c:pt idx="2">
                  <c:v>1.9608299999999999E-2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0.12600069999999999</c:v>
                </c:pt>
                <c:pt idx="1">
                  <c:v>4.1719100000000002E-2</c:v>
                </c:pt>
                <c:pt idx="2">
                  <c:v>1.2015999999999999E-3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0.7059086</c:v>
                </c:pt>
                <c:pt idx="1">
                  <c:v>0.93009010000000003</c:v>
                </c:pt>
                <c:pt idx="2">
                  <c:v>0.97875100000000004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0.46887970000000001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0.4590571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0.43734640000000002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0.46875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0.62465749999999998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0.60347550000000005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0.56406250000000002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0.62324930000000001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0.59102900000000003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0.61234180000000005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0.58525349999999998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0.62200960000000005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0.87545790000000001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0.83601289999999995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0.81606769999999995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0.87473900000000004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0.90874520000000003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0.88413949999999997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0.86681470000000005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0.87282610000000005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0.61926610000000004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0.58480330000000003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0.57244320000000004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0.6015625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0.76190480000000005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0.77241380000000004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0.72860130000000001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8.9372693999999999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8.6202394000000009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8.8478028000000002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0.159361</c:v>
                </c:pt>
                <c:pt idx="1">
                  <c:v>5.7840799999999998E-2</c:v>
                </c:pt>
                <c:pt idx="2">
                  <c:v>0.1203388</c:v>
                </c:pt>
                <c:pt idx="3">
                  <c:v>0.13828599999999999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5.76027E-2</c:v>
                </c:pt>
                <c:pt idx="1">
                  <c:v>5.8428599999999997E-2</c:v>
                </c:pt>
                <c:pt idx="2">
                  <c:v>5.2618999999999999E-2</c:v>
                </c:pt>
                <c:pt idx="3">
                  <c:v>8.7592000000000003E-2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7.50498E-2</c:v>
                </c:pt>
                <c:pt idx="1">
                  <c:v>7.4361499999999997E-2</c:v>
                </c:pt>
                <c:pt idx="2">
                  <c:v>4.9770599999999998E-2</c:v>
                </c:pt>
                <c:pt idx="3">
                  <c:v>0.19671469999999999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0.80497909999999995</c:v>
                </c:pt>
                <c:pt idx="1">
                  <c:v>0.76534349999999995</c:v>
                </c:pt>
                <c:pt idx="2">
                  <c:v>0.83771649999999998</c:v>
                </c:pt>
                <c:pt idx="3">
                  <c:v>0.54581139999999995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0.2162898</c:v>
                </c:pt>
                <c:pt idx="1">
                  <c:v>0.14801149999999999</c:v>
                </c:pt>
                <c:pt idx="2">
                  <c:v>0.1283783</c:v>
                </c:pt>
                <c:pt idx="3">
                  <c:v>7.0211599999999999E-2</c:v>
                </c:pt>
                <c:pt idx="4">
                  <c:v>7.8023599999999999E-2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6.0643500000000003E-2</c:v>
                </c:pt>
                <c:pt idx="1">
                  <c:v>8.3974900000000005E-2</c:v>
                </c:pt>
                <c:pt idx="2">
                  <c:v>5.0687099999999999E-2</c:v>
                </c:pt>
                <c:pt idx="3">
                  <c:v>9.0354299999999999E-2</c:v>
                </c:pt>
                <c:pt idx="4">
                  <c:v>9.6371100000000001E-2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0.11176560000000001</c:v>
                </c:pt>
                <c:pt idx="1">
                  <c:v>8.6189600000000005E-2</c:v>
                </c:pt>
                <c:pt idx="2">
                  <c:v>6.1123900000000002E-2</c:v>
                </c:pt>
                <c:pt idx="3">
                  <c:v>0.13108130000000001</c:v>
                </c:pt>
                <c:pt idx="4">
                  <c:v>0.1219587</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0.72786580000000001</c:v>
                </c:pt>
                <c:pt idx="1">
                  <c:v>0.68013579999999996</c:v>
                </c:pt>
                <c:pt idx="2">
                  <c:v>0.85343539999999996</c:v>
                </c:pt>
                <c:pt idx="3">
                  <c:v>0.57791899999999996</c:v>
                </c:pt>
                <c:pt idx="4">
                  <c:v>0.5293099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Guy's and St Thomas'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28614636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649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986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508946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37700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588286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038350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719688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477014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848989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966270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272043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002436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459928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78909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303513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28746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295510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207586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978017359"/>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74469428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54711572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53715836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12523989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53600020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8896400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5503287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66897520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44531412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52633555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86527834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91672171"/>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31667206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01734102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85898216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08077830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9938703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03228712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86639931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8139688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20769144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71257285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423423005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10260269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50220033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15295149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48864840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55888129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67294801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42879990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54048484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85526218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06026919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56805838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96515201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64562553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72789638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46759221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6563776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57055165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21266302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87700345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71506673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78490940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88568481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807800" y="622300"/>
            <a:ext cx="347082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Guy's and St Thomas'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83494629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69277884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78860193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72670129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71616525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61416630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66847246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91128362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13149590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01772529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99187529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90194310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06454305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83338867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66991655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51427584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264585470"/>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7768311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51018498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33461378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50435418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66825281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83790723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45866221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51780498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71546109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07100732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161232496"/>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98965657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01917479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35111143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00334968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05181063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621399449"/>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49776021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30312751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13098773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62572010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31702549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3060994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24590594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5967498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95432456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12917872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79677386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07833897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55860756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47908916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99578955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37612999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585996827"/>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79746931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4420988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10037404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21143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181655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7650472"/>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364479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85547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95480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101477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733891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13387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381140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15001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076008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366827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604337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267624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548058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113321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458993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961006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485564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770079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380425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709352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050326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795801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608090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18630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3083463"/>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975851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162888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008273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288664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873832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411287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718483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355839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485897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880349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409696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978024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861414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871102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339075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784826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861973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467371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458033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43962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776163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456834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501350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076628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308599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174158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78038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987938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2867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718850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023517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783411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202721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947485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8500441"/>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643071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241095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435975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268095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240315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918335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924183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856569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570599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318661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3681491"/>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515808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313044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894477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491225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823545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060600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844359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069988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126469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10115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7784962"/>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999967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665201"/>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895872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9312845"/>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349343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8552723"/>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930933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929100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574775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8556011"/>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790510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719190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539090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987915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275045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601462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037527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1062313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15838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697005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241332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175638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1561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506097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325733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977957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018384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407735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499074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854542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003424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734673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651090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355442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939094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497978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178203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986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2,194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61929501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89196338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85347432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807800" y="622300"/>
            <a:ext cx="3470823" cy="276999"/>
          </a:xfrm>
          <a:prstGeom prst="rect">
            <a:avLst/>
          </a:prstGeom>
          <a:noFill/>
        </p:spPr>
        <p:txBody>
          <a:bodyPr wrap="none" rtlCol="0">
            <a:spAutoFit/>
          </a:bodyPr>
          <a:lstStyle/>
          <a:p>
            <a:pPr algn="r"/>
            <a:r>
              <a:rPr lang="en-GB" sz="1200" b="1">
                <a:solidFill>
                  <a:srgbClr val="336E9F"/>
                </a:solidFill>
                <a:latin typeface="Arial"/>
                <a:cs typeface="Arial"/>
              </a:rPr>
              <a:t>Guy's and St Thomas'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23481</Words>
  <Application>Microsoft Office PowerPoint</Application>
  <PresentationFormat>Custom</PresentationFormat>
  <Paragraphs>5986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