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349"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varScale="1">
        <p:scale>
          <a:sx n="68" d="100"/>
          <a:sy n="68" d="100"/>
        </p:scale>
        <p:origin x="2976" y="84"/>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9.0558600000000003E-2</c:v>
                </c:pt>
                <c:pt idx="1">
                  <c:v>5.7723900000000002E-2</c:v>
                </c:pt>
                <c:pt idx="2">
                  <c:v>5.7552699999999998E-2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6.4425700000000002E-2</c:v>
                </c:pt>
                <c:pt idx="1">
                  <c:v>9.8727999999999996E-2</c:v>
                </c:pt>
                <c:pt idx="2">
                  <c:v>4.3370400000000003E-2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5.3157299999999998E-2</c:v>
                </c:pt>
                <c:pt idx="1">
                  <c:v>0.10438699999999999</c:v>
                </c:pt>
                <c:pt idx="2">
                  <c:v>2.1159000000000001E-2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0.79185419999999995</c:v>
                </c:pt>
                <c:pt idx="1">
                  <c:v>0.81759899999999996</c:v>
                </c:pt>
                <c:pt idx="2">
                  <c:v>0.92666809999999999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5.2798499999999998E-2</c:v>
                </c:pt>
                <c:pt idx="1">
                  <c:v>8.3088400000000007E-2</c:v>
                </c:pt>
                <c:pt idx="2">
                  <c:v>3.2905900000000002E-2</c:v>
                </c:pt>
                <c:pt idx="3">
                  <c:v>0.1913444</c:v>
                </c:pt>
                <c:pt idx="4">
                  <c:v>0.1307632</c:v>
                </c:pt>
                <c:pt idx="5">
                  <c:v>0.1524307</c:v>
                </c:pt>
                <c:pt idx="6">
                  <c:v>8.8530999999999999E-2</c:v>
                </c:pt>
                <c:pt idx="7">
                  <c:v>6.1431699999999999E-2</c:v>
                </c:pt>
                <c:pt idx="8">
                  <c:v>0.14230010000000001</c:v>
                </c:pt>
                <c:pt idx="9">
                  <c:v>0.10621700000000001</c:v>
                </c:pt>
                <c:pt idx="10">
                  <c:v>0.1288445</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8.0340300000000003E-2</c:v>
                </c:pt>
                <c:pt idx="1">
                  <c:v>8.3092299999999994E-2</c:v>
                </c:pt>
                <c:pt idx="2">
                  <c:v>0.12219679999999999</c:v>
                </c:pt>
                <c:pt idx="3">
                  <c:v>0.1613511</c:v>
                </c:pt>
                <c:pt idx="4">
                  <c:v>0.14251839999999999</c:v>
                </c:pt>
                <c:pt idx="5">
                  <c:v>9.1302900000000006E-2</c:v>
                </c:pt>
                <c:pt idx="6">
                  <c:v>9.2366599999999993E-2</c:v>
                </c:pt>
                <c:pt idx="7">
                  <c:v>0.13994239999999999</c:v>
                </c:pt>
                <c:pt idx="8">
                  <c:v>0.1711685</c:v>
                </c:pt>
                <c:pt idx="9">
                  <c:v>0.15687809999999999</c:v>
                </c:pt>
                <c:pt idx="10">
                  <c:v>0.14320649999999999</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5.8122699999999999E-2</c:v>
                </c:pt>
                <c:pt idx="1">
                  <c:v>6.4118800000000004E-2</c:v>
                </c:pt>
                <c:pt idx="2">
                  <c:v>2.84062E-2</c:v>
                </c:pt>
                <c:pt idx="3">
                  <c:v>7.0140300000000003E-2</c:v>
                </c:pt>
                <c:pt idx="4">
                  <c:v>8.9373300000000003E-2</c:v>
                </c:pt>
                <c:pt idx="5">
                  <c:v>8.62044E-2</c:v>
                </c:pt>
                <c:pt idx="6">
                  <c:v>6.89467E-2</c:v>
                </c:pt>
                <c:pt idx="7">
                  <c:v>8.3616800000000005E-2</c:v>
                </c:pt>
                <c:pt idx="8">
                  <c:v>9.9271100000000001E-2</c:v>
                </c:pt>
                <c:pt idx="9">
                  <c:v>0.1139251</c:v>
                </c:pt>
                <c:pt idx="10">
                  <c:v>8.3658200000000002E-2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0.861703</c:v>
                </c:pt>
                <c:pt idx="1">
                  <c:v>0.85519460000000003</c:v>
                </c:pt>
                <c:pt idx="2">
                  <c:v>0.79191769999999995</c:v>
                </c:pt>
                <c:pt idx="3">
                  <c:v>0.77745430000000004</c:v>
                </c:pt>
                <c:pt idx="4">
                  <c:v>0.84885140000000003</c:v>
                </c:pt>
                <c:pt idx="5">
                  <c:v>0.76975119999999997</c:v>
                </c:pt>
                <c:pt idx="6">
                  <c:v>0.80452380000000001</c:v>
                </c:pt>
                <c:pt idx="7">
                  <c:v>0.77618469999999995</c:v>
                </c:pt>
                <c:pt idx="8">
                  <c:v>0.75360179999999999</c:v>
                </c:pt>
                <c:pt idx="9">
                  <c:v>0.81217530000000004</c:v>
                </c:pt>
                <c:pt idx="10">
                  <c:v>0.81184230000000002</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4.9171300000000001E-2</c:v>
                </c:pt>
                <c:pt idx="1">
                  <c:v>9.2418700000000006E-2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9.4917000000000001E-2</c:v>
                </c:pt>
                <c:pt idx="1">
                  <c:v>9.3745200000000001E-2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4.40855E-2</c:v>
                </c:pt>
                <c:pt idx="1">
                  <c:v>4.5227099999999999E-2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0.84343630000000003</c:v>
                </c:pt>
                <c:pt idx="1">
                  <c:v>0.76686580000000004</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0.38641799999999998</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0.35614709999999999</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0.1853785</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8.7433809999999994</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4.5866700000000003E-2</c:v>
                </c:pt>
                <c:pt idx="1">
                  <c:v>0.1035571</c:v>
                </c:pt>
                <c:pt idx="2">
                  <c:v>0.1089405</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5.3675E-2</c:v>
                </c:pt>
                <c:pt idx="1">
                  <c:v>7.6131199999999996E-2</c:v>
                </c:pt>
                <c:pt idx="2">
                  <c:v>0.19247310000000001</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3.8973800000000003E-2</c:v>
                </c:pt>
                <c:pt idx="1">
                  <c:v>6.4879599999999996E-2</c:v>
                </c:pt>
                <c:pt idx="2">
                  <c:v>0.22184090000000001</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0.89120600000000005</c:v>
                </c:pt>
                <c:pt idx="1">
                  <c:v>0.82193170000000004</c:v>
                </c:pt>
                <c:pt idx="2">
                  <c:v>0.31591770000000002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7.5496900000000006E-2</c:v>
                </c:pt>
                <c:pt idx="1">
                  <c:v>0.15845890000000001</c:v>
                </c:pt>
                <c:pt idx="2">
                  <c:v>0.1084903</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0.1710834</c:v>
                </c:pt>
                <c:pt idx="1">
                  <c:v>0.1153672</c:v>
                </c:pt>
                <c:pt idx="2">
                  <c:v>0.1092938</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8.3845799999999998E-2</c:v>
                </c:pt>
                <c:pt idx="1">
                  <c:v>5.4947700000000002E-2</c:v>
                </c:pt>
                <c:pt idx="2">
                  <c:v>9.2711000000000002E-2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0.34176099999999998</c:v>
                </c:pt>
                <c:pt idx="1">
                  <c:v>0.76416720000000005</c:v>
                </c:pt>
                <c:pt idx="2">
                  <c:v>0.67248059999999998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0.14908160000000001</c:v>
                </c:pt>
                <c:pt idx="1">
                  <c:v>7.8567799999999993E-2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0.11677079999999999</c:v>
                </c:pt>
                <c:pt idx="1">
                  <c:v>7.8739400000000001E-2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6.1663799999999998E-2</c:v>
                </c:pt>
                <c:pt idx="1">
                  <c:v>0.14619380000000001</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0.47033190000000002</c:v>
                </c:pt>
                <c:pt idx="1">
                  <c:v>0.21944340000000001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7.1425600000000006E-2</c:v>
                </c:pt>
                <c:pt idx="1">
                  <c:v>0.1354388</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0.1166629</c:v>
                </c:pt>
                <c:pt idx="1">
                  <c:v>0.14297609999999999</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7.13757E-2</c:v>
                </c:pt>
                <c:pt idx="1">
                  <c:v>0.13917889999999999</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0.576654</c:v>
                </c:pt>
                <c:pt idx="1">
                  <c:v>0.51447699999999996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0.84818479999999996</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0.82748540000000004</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0.78961040000000005</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0.77611940000000001</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0.83498349999999999</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0.81686049999999999</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0.83979329999999996</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0.80506330000000004</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0.92579509999999998</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0.92523359999999999</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0.9407008</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0.90666670000000005</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8.0023999999999998E-2</c:v>
                </c:pt>
                <c:pt idx="1">
                  <c:v>0.21711739999999999</c:v>
                </c:pt>
                <c:pt idx="2">
                  <c:v>0.22153980000000001</c:v>
                </c:pt>
                <c:pt idx="3">
                  <c:v>0.28520269999999998</c:v>
                </c:pt>
                <c:pt idx="4">
                  <c:v>4.2818700000000001E-2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7.1164599999999995E-2</c:v>
                </c:pt>
                <c:pt idx="1">
                  <c:v>7.6913499999999996E-2</c:v>
                </c:pt>
                <c:pt idx="2">
                  <c:v>7.5263999999999998E-2</c:v>
                </c:pt>
                <c:pt idx="3">
                  <c:v>6.1733900000000001E-2</c:v>
                </c:pt>
                <c:pt idx="4">
                  <c:v>6.8054100000000006E-2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7.8453599999999998E-2</c:v>
                </c:pt>
                <c:pt idx="1">
                  <c:v>7.4544700000000005E-2</c:v>
                </c:pt>
                <c:pt idx="2">
                  <c:v>5.5613299999999997E-2</c:v>
                </c:pt>
                <c:pt idx="3">
                  <c:v>4.3055999999999997E-2</c:v>
                </c:pt>
                <c:pt idx="4">
                  <c:v>4.1780699999999997E-2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0.80953969999999997</c:v>
                </c:pt>
                <c:pt idx="1">
                  <c:v>0.71189899999999995</c:v>
                </c:pt>
                <c:pt idx="2">
                  <c:v>0.75490089999999999</c:v>
                </c:pt>
                <c:pt idx="3">
                  <c:v>0.84255860000000005</c:v>
                </c:pt>
                <c:pt idx="4">
                  <c:v>0.8406344</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0.67672410000000005</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0.69924810000000004</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0.68608409999999997</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0.67398119999999995</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0.77777779999999996</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0.79207919999999998</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0.73839659999999996</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0.76569039999999999</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0.77211799999999997</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0.72901680000000002</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0.75949370000000005</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0.75204919999999997</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0.78342250000000002</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0.76029060000000004</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0.73931619999999998</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0.71047229999999995</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0.70194990000000002</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0.73589740000000003</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0.79379160000000004</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0.81505380000000005</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0.9278689</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0.9478261</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0.92838869999999996</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0.93450880000000003</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0.80327870000000001</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0.75510200000000005</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0.77319590000000005</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0.751861</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0.96258500000000002</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0.96258500000000002</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0.93491120000000005</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0.92537309999999995</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0.88461540000000005</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0.85314690000000004</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0.82499999999999996</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0.81733750000000005</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0.87215909999999996</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0.81725890000000001</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0.81152990000000003</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0.79347829999999997</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5.5059299999999999E-2</c:v>
                </c:pt>
                <c:pt idx="1">
                  <c:v>0.1456394</c:v>
                </c:pt>
                <c:pt idx="2">
                  <c:v>0.21508749999999999</c:v>
                </c:pt>
                <c:pt idx="3">
                  <c:v>0.12697459999999999</c:v>
                </c:pt>
                <c:pt idx="4">
                  <c:v>2.0040700000000002E-2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5.3048199999999997E-2</c:v>
                </c:pt>
                <c:pt idx="1">
                  <c:v>7.3352000000000001E-2</c:v>
                </c:pt>
                <c:pt idx="2">
                  <c:v>8.1637799999999996E-2</c:v>
                </c:pt>
                <c:pt idx="3">
                  <c:v>8.2958000000000004E-2</c:v>
                </c:pt>
                <c:pt idx="4">
                  <c:v>4.4543800000000001E-2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4.7655400000000001E-2</c:v>
                </c:pt>
                <c:pt idx="1">
                  <c:v>0.12912589999999999</c:v>
                </c:pt>
                <c:pt idx="2">
                  <c:v>0.111775</c:v>
                </c:pt>
                <c:pt idx="3">
                  <c:v>5.6266099999999999E-2</c:v>
                </c:pt>
                <c:pt idx="4">
                  <c:v>3.19283E-2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0.90495170000000003</c:v>
                </c:pt>
                <c:pt idx="1">
                  <c:v>0.80501149999999999</c:v>
                </c:pt>
                <c:pt idx="2">
                  <c:v>0.77702280000000001</c:v>
                </c:pt>
                <c:pt idx="3">
                  <c:v>0.75350890000000004</c:v>
                </c:pt>
                <c:pt idx="4">
                  <c:v>0.93682569999999998</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0.86053409999999997</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0.82228120000000005</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0.84855769999999997</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0.83840749999999997</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0.85405410000000004</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0.85167459999999995</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0.87789470000000003</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0.83640080000000006</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0.71951220000000005</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0.69459459999999995</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0.68321509999999996</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0.69882350000000004</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0.52611940000000001</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0.4915254</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0.80065359999999997</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0.78319780000000006</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0.81884060000000003</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0.82298850000000001</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0.82113820000000004</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0.77073170000000002</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0.82073430000000003</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0.79209980000000002</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0.8248588</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0.82278479999999998</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0.81838569999999999</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0.7760532</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0.76063829999999999</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0.69685039999999998</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0.74358970000000002</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0.72794119999999995</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0.78400000000000003</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0.7350835</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0.73504270000000005</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0.73236509999999999</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0.89576549999999999</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0.89196679999999995</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0.89663459999999995</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0.92378749999999998</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1.5850300000000001E-2</c:v>
                </c:pt>
                <c:pt idx="1">
                  <c:v>0.13183130000000001</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0.1040041</c:v>
                </c:pt>
                <c:pt idx="1">
                  <c:v>0.1035662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0.1185519</c:v>
                </c:pt>
                <c:pt idx="1">
                  <c:v>0.14419789999999999</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0.7733333</c:v>
                </c:pt>
                <c:pt idx="1">
                  <c:v>0.66612150000000003</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0.99280579999999996</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0.97916669999999995</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0.97297299999999998</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0.98947370000000001</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0.9438202</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0.92746110000000004</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0.91631799999999997</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0.89763780000000004</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0.53142860000000003</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0.55440409999999996</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0.56756759999999995</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0.69047619999999998</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0.60893850000000005</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0.63636360000000003</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0.66842109999999999</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0.70481930000000004</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0.6574586</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0.61499999999999999</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0.6052632</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0.62015500000000001</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0.58282210000000001</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0.61797749999999996</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0.63803679999999996</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0.6918919</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0.69082129999999997</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0.67512689999999997</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0.89784949999999997</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0.89423079999999999</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0.94680850000000005</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0.86729860000000003</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0.7742947</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0.75555559999999999</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0.73396669999999997</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0.8922156</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0.81460670000000002</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0.81592039999999999</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0.84126979999999996</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9.4499200000000005E-2</c:v>
                </c:pt>
                <c:pt idx="1">
                  <c:v>0.1258021</c:v>
                </c:pt>
                <c:pt idx="2">
                  <c:v>8.8261199999999998E-2</c:v>
                </c:pt>
                <c:pt idx="3">
                  <c:v>0.1449358</c:v>
                </c:pt>
                <c:pt idx="4">
                  <c:v>0.18251800000000001</c:v>
                </c:pt>
                <c:pt idx="5">
                  <c:v>0.1015262</c:v>
                </c:pt>
                <c:pt idx="6">
                  <c:v>4.30351E-2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0.12730610000000001</c:v>
                </c:pt>
                <c:pt idx="1">
                  <c:v>0.14579529999999999</c:v>
                </c:pt>
                <c:pt idx="2">
                  <c:v>0.1301513</c:v>
                </c:pt>
                <c:pt idx="3">
                  <c:v>0.12488109999999999</c:v>
                </c:pt>
                <c:pt idx="4">
                  <c:v>0.14140720000000001</c:v>
                </c:pt>
                <c:pt idx="5">
                  <c:v>0.1130742</c:v>
                </c:pt>
                <c:pt idx="6">
                  <c:v>9.1200000000000003E-2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0.1140091</c:v>
                </c:pt>
                <c:pt idx="1">
                  <c:v>0.1231141</c:v>
                </c:pt>
                <c:pt idx="2">
                  <c:v>0.1860985</c:v>
                </c:pt>
                <c:pt idx="3">
                  <c:v>0.1698104</c:v>
                </c:pt>
                <c:pt idx="4">
                  <c:v>0.1506894</c:v>
                </c:pt>
                <c:pt idx="5">
                  <c:v>0.10039090000000001</c:v>
                </c:pt>
                <c:pt idx="6">
                  <c:v>6.3737600000000005E-2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0.68168410000000002</c:v>
                </c:pt>
                <c:pt idx="1">
                  <c:v>0.63710489999999997</c:v>
                </c:pt>
                <c:pt idx="2">
                  <c:v>0.60828439999999995</c:v>
                </c:pt>
                <c:pt idx="3">
                  <c:v>0.67860299999999996</c:v>
                </c:pt>
                <c:pt idx="4">
                  <c:v>0.57250129999999999</c:v>
                </c:pt>
                <c:pt idx="5">
                  <c:v>0.7674531</c:v>
                </c:pt>
                <c:pt idx="6">
                  <c:v>0.83063940000000003</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0.86549710000000002</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0.82702699999999996</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0.81372549999999999</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0.8265306</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0.82352939999999997</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0.81707320000000005</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0.74566469999999996</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0.76100630000000002</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0.90374330000000003</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0.77725120000000003</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0.84444439999999998</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0.80597010000000002</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0.80208330000000005</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0.84313729999999998</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0.88372090000000003</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0.79310340000000001</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0.76842109999999997</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0.91397850000000003</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0.90654210000000002</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0.86956520000000004</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0.78846150000000004</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0.87804879999999996</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0.83467740000000001</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0.86567159999999999</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0.85018729999999998</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0.79889810000000006</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0.80929099999999998</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0.78651689999999996</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0.80299790000000004</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0.76842109999999997</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0.8041237</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0.77108429999999994</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0.74468089999999998</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0.1035702</c:v>
                </c:pt>
                <c:pt idx="1">
                  <c:v>7.1193300000000001E-2</c:v>
                </c:pt>
                <c:pt idx="2">
                  <c:v>0.167881</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5.38907E-2</c:v>
                </c:pt>
                <c:pt idx="1">
                  <c:v>9.4037800000000005E-2</c:v>
                </c:pt>
                <c:pt idx="2">
                  <c:v>0.13288549999999999</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5.00238E-2</c:v>
                </c:pt>
                <c:pt idx="1">
                  <c:v>0.1200074</c:v>
                </c:pt>
                <c:pt idx="2">
                  <c:v>0.14908569999999999</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0.92601650000000002</c:v>
                </c:pt>
                <c:pt idx="1">
                  <c:v>0.74129540000000005</c:v>
                </c:pt>
                <c:pt idx="2">
                  <c:v>0.72242410000000001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0.86170210000000003</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0.77450980000000003</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0.8228782</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0.7984791</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0.52961670000000005</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0.48253970000000002</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0.5149051</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0.50652739999999996</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0.56764709999999996</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0.53551910000000003</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0.57279239999999998</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0.58086559999999998</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0.87591240000000004</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0.86624199999999996</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0.86158190000000001</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0.87087910000000002</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0.68731560000000003</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0.65463919999999998</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0.66508310000000004</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0.62844040000000001</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0.76619720000000002</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0.73697270000000004</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0.73672059999999995</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0.68034559999999999</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0.26388889999999998</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0.3333333</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0.34951460000000001</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0.34188030000000003</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0.2152975</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0.22506390000000001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0.2653509</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0.21814249999999999</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0.4568528</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0.48571429999999999</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0.4509804</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0.46779660000000001</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9.4499200000000005E-2</c:v>
                </c:pt>
                <c:pt idx="1">
                  <c:v>6.4849500000000004E-2</c:v>
                </c:pt>
                <c:pt idx="2">
                  <c:v>7.04679E-2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0.1010601</c:v>
                </c:pt>
                <c:pt idx="1">
                  <c:v>5.9096299999999997E-2</c:v>
                </c:pt>
                <c:pt idx="2">
                  <c:v>2.5840399999999999E-2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0.1158459</c:v>
                </c:pt>
                <c:pt idx="1">
                  <c:v>3.1965199999999999E-2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0.70479749999999997</c:v>
                </c:pt>
                <c:pt idx="1">
                  <c:v>0.89870709999999998</c:v>
                </c:pt>
                <c:pt idx="2">
                  <c:v>0.99020410000000003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0.59880239999999996</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0.48255809999999999</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0.57476640000000001</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0.51121079999999997</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0.5524194</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0.53819439999999996</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0.61077840000000005</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0.56976740000000003</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0.40579710000000002</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0.38039220000000001</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0.35254239999999998</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0.3157895</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0.87903229999999999</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0.86977890000000002</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0.83582089999999998</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0.81874999999999998</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0.92655370000000004</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0.88113699999999995</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0.87139690000000003</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0.88768899999999995</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0.6488294</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0.60634920000000003</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0.63978489999999999</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0.65721649999999998</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0.77987419999999996</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0.74033150000000003</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0.74193549999999997</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0.75609760000000004</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8.8664850000000008</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8.8392856999999996</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8.6091703000000006</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8.7389474000000007</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0.15019959999999999</c:v>
                </c:pt>
                <c:pt idx="1">
                  <c:v>4.8542599999999998E-2</c:v>
                </c:pt>
                <c:pt idx="2">
                  <c:v>0.1116485</c:v>
                </c:pt>
                <c:pt idx="3">
                  <c:v>0.11701250000000001</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7.5925400000000004E-2</c:v>
                </c:pt>
                <c:pt idx="1">
                  <c:v>7.7025099999999999E-2</c:v>
                </c:pt>
                <c:pt idx="2">
                  <c:v>6.9999599999999995E-2</c:v>
                </c:pt>
                <c:pt idx="3">
                  <c:v>0.130139</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6.58884E-2</c:v>
                </c:pt>
                <c:pt idx="1">
                  <c:v>6.5063300000000004E-2</c:v>
                </c:pt>
                <c:pt idx="2">
                  <c:v>4.10803E-2</c:v>
                </c:pt>
                <c:pt idx="3">
                  <c:v>0.17544129999999999</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0.77923520000000002</c:v>
                </c:pt>
                <c:pt idx="1">
                  <c:v>0.79498869999999999</c:v>
                </c:pt>
                <c:pt idx="2">
                  <c:v>0.8239204</c:v>
                </c:pt>
                <c:pt idx="3">
                  <c:v>0.50080139999999995</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0.20526730000000001</c:v>
                </c:pt>
                <c:pt idx="1">
                  <c:v>0.13794699999999999</c:v>
                </c:pt>
                <c:pt idx="2">
                  <c:v>0.1188229</c:v>
                </c:pt>
                <c:pt idx="3">
                  <c:v>5.9618600000000001E-2</c:v>
                </c:pt>
                <c:pt idx="4">
                  <c:v>6.6020099999999998E-2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8.2688499999999998E-2</c:v>
                </c:pt>
                <c:pt idx="1">
                  <c:v>0.1041039</c:v>
                </c:pt>
                <c:pt idx="2">
                  <c:v>6.9797899999999996E-2</c:v>
                </c:pt>
                <c:pt idx="3">
                  <c:v>0.1115404</c:v>
                </c:pt>
                <c:pt idx="4">
                  <c:v>0.1203781</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0.1007431</c:v>
                </c:pt>
                <c:pt idx="1">
                  <c:v>7.6125100000000001E-2</c:v>
                </c:pt>
                <c:pt idx="2">
                  <c:v>5.1568500000000003E-2</c:v>
                </c:pt>
                <c:pt idx="3">
                  <c:v>0.1204882</c:v>
                </c:pt>
                <c:pt idx="4">
                  <c:v>0.10995530000000001</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0.69132119999999997</c:v>
                </c:pt>
                <c:pt idx="1">
                  <c:v>0.63772359999999995</c:v>
                </c:pt>
                <c:pt idx="2">
                  <c:v>0.87133879999999997</c:v>
                </c:pt>
                <c:pt idx="3">
                  <c:v>0.59965460000000004</c:v>
                </c:pt>
                <c:pt idx="4">
                  <c:v>0.52689269999999999</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Great Western Hospitals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469417640"/>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427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493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Great Western Hospitals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76187637"/>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23900767"/>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20157342"/>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26427004"/>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Great Western Hospitals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07698435"/>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20421508"/>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54153302"/>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66662590"/>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Great Western Hospitals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29472113"/>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27324513"/>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81602401"/>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Great Western Hospitals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60861433"/>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3726337"/>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40450697"/>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75450515"/>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86115271"/>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Great Western Hospitals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2196819754"/>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3083798514"/>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1668781081"/>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554151803"/>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Great Western Hospitals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3414626435"/>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2519605450"/>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1035954540"/>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Great Western Hospitals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2875382380"/>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3342248892"/>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467</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Great Western Hospitals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1600936695"/>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105363332"/>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1784132222"/>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100986589"/>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Great Western Hospitals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1762413815"/>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Great Western Hospitals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Great Western Hospitals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813027617"/>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3548423699"/>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2037780566"/>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2256264767"/>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Great Western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4043463410"/>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3243145017"/>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453280292"/>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249283213"/>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Great Western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4164847887"/>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1568816763"/>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Great Western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1093949611"/>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1377898728"/>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4246679058"/>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Great Western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2572232793"/>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2986687416"/>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53%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Great Western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4229852874"/>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1723282314"/>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3917171233"/>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2989056768"/>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2868899469"/>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Great Western Hospitals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2170886353"/>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3766739217"/>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3841142947"/>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Great Western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1825868904"/>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37725759"/>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3595502141"/>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1081986536"/>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Great Western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4267460360"/>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2305275566"/>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Great Western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3791119790"/>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1096649924"/>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2342651057"/>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785251060"/>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628264" y="622300"/>
            <a:ext cx="3650359"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Great Western Hospitals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C0EDF4-7C67-F2F8-896E-DC7278DF3834}"/>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9DB3A00-8804-8FD0-73EA-C4D6E9B86C5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338A40-6B11-4EF2-A9AC-170B52FCCEAA}" type="slidenum">
              <a:rPr lang="en-GB" spc="-25" smtClean="0"/>
              <a:t>3</a:t>
            </a:fld>
            <a:endParaRPr lang="en-GB" spc="-25" dirty="0"/>
          </a:p>
        </p:txBody>
      </p:sp>
      <p:sp>
        <p:nvSpPr>
          <p:cNvPr id="3" name="object 1">
            <a:extLst>
              <a:ext uri="{FF2B5EF4-FFF2-40B4-BE49-F238E27FC236}">
                <a16:creationId xmlns:a16="http://schemas.microsoft.com/office/drawing/2014/main" id="{8A7822EC-26A0-0AFF-3FEE-A2BC38B2B293}"/>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C5A16359-5F34-B6FD-1D80-186D98B0A87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sp>
        <p:nvSpPr>
          <p:cNvPr id="4" name="txt_above_expected">
            <a:extLst>
              <a:ext uri="{FF2B5EF4-FFF2-40B4-BE49-F238E27FC236}">
                <a16:creationId xmlns:a16="http://schemas.microsoft.com/office/drawing/2014/main" id="{2817663A-D904-4246-E04B-9537F0471AA1}"/>
              </a:ext>
            </a:extLst>
          </p:cNvPr>
          <p:cNvSpPr txBox="1"/>
          <p:nvPr/>
        </p:nvSpPr>
        <p:spPr>
          <a:xfrm>
            <a:off x="340656" y="1536700"/>
            <a:ext cx="5548314"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Great Western Hospitals NHS Foundation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above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EFF38BE4-C541-D60A-1630-CC86D36AC34B}"/>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Great Western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7652B7EE-434A-CF39-105C-AB04A4C399E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4601F04-12A8-ADC6-C652-C07A443545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E0DF8FA5-2C4C-772F-1A9E-95D44C484D0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30CD6198-A8B8-58A5-D4AF-ECA3031E121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17395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134374731"/>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1067779772"/>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1767823970"/>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Great Western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2867218480"/>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1537450938"/>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Great Western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2708125811"/>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4228691036"/>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3351436892"/>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397056503"/>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Great Western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2630574223"/>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Great Western Hospitals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2322715138"/>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3521575120"/>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391068683"/>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3464718551"/>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4283398025"/>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Great Western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1713289431"/>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2317627171"/>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2579616361"/>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Great Western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3923729586"/>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1667075766"/>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2421111774"/>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4007706992"/>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Great Western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1123578639"/>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1340950808"/>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Great Western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57070143"/>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1499002931"/>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2026654355"/>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2372052412"/>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Great Western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56861700"/>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2234420408"/>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3732861743"/>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1098080140"/>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Great Western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2089368808"/>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Q17. Patient had a main point of contact within the care team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Q19. Patient found advice from main contact person was very or quite helpful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Q20. Treatment options were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Q23. Patient could get further advice from a different healthcare professional before making decisions about their treatment options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Q25. A member of their care team helped the patient create a care plan to address any needs or concerns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Q31. Patient had confidence and trust in all of the team looking after them during their stay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8486842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Q33. Patient was always involved in decisions about their care and treatment whilst in hospital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14166021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Q35. Patient was always able to discuss worries and fears with hospital staff</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7383348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Q36. Hospital staff always did everything they could to help the patient control pain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30030149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Q37. Patient was always treated with respect and dignity while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0682907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Q41_3. Beforehand patient completely had enough understandable information about radiotherapy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Q42_1. Patient completely had enough understandable information about their response to surgery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Q42_3. Patient completely had enough understandable information about their response to radiotherapy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Q44. Possible side effects from treatment were definitely explained in a way the patient could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Q45. Patient was always offered practical advice on dealing with any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Q57. Administration of care was very good or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Q58. Cancer research opportunities were discussed with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32%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725757174"/>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Q59. Patient's average rating of care scored from very poor to very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76549697"/>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Great Western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2744281990"/>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1477712979"/>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4166611201"/>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232223741"/>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Great Western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1362615216"/>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794315916"/>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Great Western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3776373533"/>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3634379684"/>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1465777588"/>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87415807"/>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1966575009"/>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Great Western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3582470289"/>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1762629710"/>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3510253463"/>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Great Western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2201328280"/>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2452764529"/>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4062336910"/>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3917628819"/>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Great Western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557152850"/>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1508138974"/>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Great Western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48240914"/>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61998092"/>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22096707"/>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34034905"/>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17697614"/>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56447812"/>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8592642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4567854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6088416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43288542"/>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Great Western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20686065"/>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92614384"/>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9424752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17575551"/>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1217990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26845262"/>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0971470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76066237"/>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8052732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03732155"/>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Great Western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5982037"/>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23258064"/>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3417051"/>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54920368"/>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9518354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20329910"/>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202747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07006586"/>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2682879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07603674"/>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Great Western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84773013"/>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355589"/>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11688592"/>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51760677"/>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58688918"/>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50395935"/>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620187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8311179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8751495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18473745"/>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Great Western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Great Western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11648241"/>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6101147"/>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9589477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08159105"/>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5869057"/>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09334520"/>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7854281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83310081"/>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4009788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19246218"/>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Great Western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1958949"/>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79367220"/>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26700336"/>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91884419"/>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36244689"/>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14542447"/>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4488203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8200836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23694040"/>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03849769"/>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Great Western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715849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40159623"/>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8819618"/>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48949972"/>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72638946"/>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43167647"/>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9309383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5873311"/>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1426642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36709281"/>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Great Western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131719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66545498"/>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47326323"/>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21700665"/>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28691077"/>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50331753"/>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77603751"/>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2946387"/>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98834438"/>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8796019"/>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Great Western Hospitals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895514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12504235"/>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07237956"/>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63429061"/>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50604251"/>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71146518"/>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22443149"/>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73452635"/>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62294600"/>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48124416"/>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Great Western Hospitals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4042062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8561632"/>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7568129"/>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47536601"/>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86078444"/>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95770903"/>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020610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9661304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0077183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87583434"/>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Great Western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08750794"/>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24764874"/>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6405689"/>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44848737"/>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4858760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96471058"/>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9631624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4843420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21223653"/>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8061643"/>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Great Western Hospitals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09208917"/>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8261587"/>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44563945"/>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83334880"/>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28223285"/>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27772068"/>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5382050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96194934"/>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21020762"/>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28897071"/>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Great Western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7223476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53471365"/>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Great Western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Great Western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Great Western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Great Western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493</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977</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50</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1320346346"/>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1,045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977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493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60335654"/>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385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493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1076334369"/>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134</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493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628264" y="622300"/>
            <a:ext cx="3650359" cy="276999"/>
          </a:xfrm>
          <a:prstGeom prst="rect">
            <a:avLst/>
          </a:prstGeom>
          <a:noFill/>
        </p:spPr>
        <p:txBody>
          <a:bodyPr wrap="none" rtlCol="0">
            <a:spAutoFit/>
          </a:bodyPr>
          <a:lstStyle/>
          <a:p>
            <a:pPr algn="r"/>
            <a:r>
              <a:rPr lang="en-GB" sz="1200" b="1">
                <a:solidFill>
                  <a:srgbClr val="336E9F"/>
                </a:solidFill>
                <a:latin typeface="Arial"/>
                <a:cs typeface="Arial"/>
              </a:rPr>
              <a:t>Great Western Hospitals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2.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072700-065F-4514-8545-C3A04D92E4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17906</TotalTime>
  <Words>22911</Words>
  <Application>Microsoft Office PowerPoint</Application>
  <PresentationFormat>Custom</PresentationFormat>
  <Paragraphs>5991</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2025-07-16T17:37:28Z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