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0.7331529</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4.21039E-2</c:v>
                </c:pt>
                <c:pt idx="1">
                  <c:v>0</c:v>
                </c:pt>
                <c:pt idx="2">
                  <c:v>1.9402300000000001E-2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0.16133510000000001</c:v>
                </c:pt>
                <c:pt idx="1">
                  <c:v>0.22618569999999999</c:v>
                </c:pt>
                <c:pt idx="2">
                  <c:v>0.10267999999999999</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4.7026000000000004E-3</c:v>
                </c:pt>
                <c:pt idx="1">
                  <c:v>4.0658100000000003E-2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0.94208480000000006</c:v>
                </c:pt>
                <c:pt idx="1">
                  <c:v>0.82186119999999996</c:v>
                </c:pt>
                <c:pt idx="2">
                  <c:v>0.99999979999999999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0.79855549999999997</c:v>
                </c:pt>
                <c:pt idx="1">
                  <c:v>0.67915939999999997</c:v>
                </c:pt>
                <c:pt idx="2">
                  <c:v>0.74659620000000004</c:v>
                </c:pt>
                <c:pt idx="3">
                  <c:v>0.52637990000000001</c:v>
                </c:pt>
                <c:pt idx="4">
                  <c:v>0.63734500000000005</c:v>
                </c:pt>
                <c:pt idx="5">
                  <c:v>0.67006049999999995</c:v>
                </c:pt>
                <c:pt idx="6">
                  <c:v>0.62228050000000001</c:v>
                </c:pt>
                <c:pt idx="7">
                  <c:v>0.68839340000000004</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0</c:v>
                </c:pt>
                <c:pt idx="1">
                  <c:v>0</c:v>
                </c:pt>
                <c:pt idx="2">
                  <c:v>0</c:v>
                </c:pt>
                <c:pt idx="3">
                  <c:v>7.5438000000000005E-2</c:v>
                </c:pt>
                <c:pt idx="5">
                  <c:v>8.0856999999999998E-2</c:v>
                </c:pt>
                <c:pt idx="6">
                  <c:v>0</c:v>
                </c:pt>
                <c:pt idx="7">
                  <c:v>0</c:v>
                </c:pt>
                <c:pt idx="8">
                  <c:v>1.3638600000000001E-2</c:v>
                </c:pt>
                <c:pt idx="10">
                  <c:v>7.04983E-2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0.2014445</c:v>
                </c:pt>
                <c:pt idx="1">
                  <c:v>0.32084059999999998</c:v>
                </c:pt>
                <c:pt idx="2">
                  <c:v>0.25340380000000001</c:v>
                </c:pt>
                <c:pt idx="3">
                  <c:v>0.39316400000000001</c:v>
                </c:pt>
                <c:pt idx="5">
                  <c:v>0.2344503</c:v>
                </c:pt>
                <c:pt idx="6">
                  <c:v>0.37771949999999999</c:v>
                </c:pt>
                <c:pt idx="7">
                  <c:v>0.31160660000000001</c:v>
                </c:pt>
                <c:pt idx="8">
                  <c:v>0.42849140000000002</c:v>
                </c:pt>
                <c:pt idx="10">
                  <c:v>0.25989889999999999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0</c:v>
                </c:pt>
                <c:pt idx="2">
                  <c:v>0</c:v>
                </c:pt>
                <c:pt idx="3">
                  <c:v>0</c:v>
                </c:pt>
                <c:pt idx="5">
                  <c:v>1.46307E-2</c:v>
                </c:pt>
                <c:pt idx="6">
                  <c:v>0</c:v>
                </c:pt>
                <c:pt idx="7">
                  <c:v>0</c:v>
                </c:pt>
                <c:pt idx="8">
                  <c:v>0</c:v>
                </c:pt>
                <c:pt idx="10">
                  <c:v>2.5312000000000001E-2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0</c:v>
                </c:pt>
                <c:pt idx="1">
                  <c:v>0</c:v>
                </c:pt>
                <c:pt idx="2">
                  <c:v>0</c:v>
                </c:pt>
                <c:pt idx="3">
                  <c:v>5.0181000000000002E-3</c:v>
                </c:pt>
                <c:pt idx="5">
                  <c:v>1.5E-6</c:v>
                </c:pt>
                <c:pt idx="6">
                  <c:v>0</c:v>
                </c:pt>
                <c:pt idx="7">
                  <c:v>0</c:v>
                </c:pt>
                <c:pt idx="8">
                  <c:v>1.9734700000000001E-2</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0.90181750000000005</c:v>
                </c:pt>
                <c:pt idx="1">
                  <c:v>0.92429329999999998</c:v>
                </c:pt>
                <c:pt idx="2">
                  <c:v>0.94496279999999999</c:v>
                </c:pt>
                <c:pt idx="3">
                  <c:v>0.85426539999999995</c:v>
                </c:pt>
                <c:pt idx="5">
                  <c:v>0.86971719999999997</c:v>
                </c:pt>
                <c:pt idx="6">
                  <c:v>0.9248345</c:v>
                </c:pt>
                <c:pt idx="7">
                  <c:v>0.94480920000000002</c:v>
                </c:pt>
                <c:pt idx="8">
                  <c:v>0.7728083</c:v>
                </c:pt>
                <c:pt idx="10">
                  <c:v>0.87936749999999997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0.70996519999999996</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1.7932500000000001E-2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0.29003479999999998</c:v>
                </c:pt>
                <c:pt idx="1">
                  <c:v>0.24271760000000001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0</c:v>
                </c:pt>
                <c:pt idx="1">
                  <c:v>7.8815399999999994E-2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0.79375709999999999</c:v>
                </c:pt>
                <c:pt idx="1">
                  <c:v>0.85406519999999997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0.15242349999999999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0.82413619999999999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-8.3553715999999998</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9.2695793000000002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0.82061680000000004</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4.53893E-2</c:v>
                </c:pt>
                <c:pt idx="2">
                  <c:v>5.2464E-3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0.1667024</c:v>
                </c:pt>
                <c:pt idx="1">
                  <c:v>0.1924669</c:v>
                </c:pt>
                <c:pt idx="2">
                  <c:v>0.39986120000000003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6.7117000000000001E-3</c:v>
                </c:pt>
                <c:pt idx="2">
                  <c:v>0.1181468</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1.2680800000000001E-2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0.93492350000000002</c:v>
                </c:pt>
                <c:pt idx="1">
                  <c:v>0.97916700000000001</c:v>
                </c:pt>
                <c:pt idx="2">
                  <c:v>0.46313120000000002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1">
                  <c:v>2.12877E-2</c:v>
                </c:pt>
                <c:pt idx="2">
                  <c:v>4.8744000000000001E-3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1">
                  <c:v>0.38907209999999998</c:v>
                </c:pt>
                <c:pt idx="2">
                  <c:v>0.31652570000000002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1">
                  <c:v>0</c:v>
                </c:pt>
                <c:pt idx="2">
                  <c:v>0</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1">
                  <c:v>0</c:v>
                </c:pt>
                <c:pt idx="2">
                  <c:v>0.19302910000000001</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1">
                  <c:v>0.87484609999999996</c:v>
                </c:pt>
                <c:pt idx="2">
                  <c:v>0.67656620000000001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0.1105139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3.1192600000000001E-2</c:v>
                </c:pt>
                <c:pt idx="1">
                  <c:v>0</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0.35254859999999999</c:v>
                </c:pt>
                <c:pt idx="1">
                  <c:v>0.24808839999999999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6.1519299999999999E-2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0.3470355</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0.5331224</c:v>
                </c:pt>
                <c:pt idx="1">
                  <c:v>0.35644599999999999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0.46319080000000001</c:v>
                </c:pt>
                <c:pt idx="1">
                  <c:v>0.23765120000000001</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0.33422109999999999</c:v>
                </c:pt>
                <c:pt idx="1">
                  <c:v>0.59238369999999996</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0.20258809999999999</c:v>
                </c:pt>
                <c:pt idx="1">
                  <c:v>0.16996510000000001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0.6991657</c:v>
                </c:pt>
                <c:pt idx="1">
                  <c:v>0.63463559999999997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0.84745760000000003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0.84745760000000003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0.89795919999999996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0.93548390000000003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0.95454550000000005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0.74571799999999999</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8.1592000000000001E-3</c:v>
                </c:pt>
                <c:pt idx="1">
                  <c:v>0.13433600000000001</c:v>
                </c:pt>
                <c:pt idx="2">
                  <c:v>0.14030889999999999</c:v>
                </c:pt>
                <c:pt idx="3">
                  <c:v>0.21855949999999999</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0.21489420000000001</c:v>
                </c:pt>
                <c:pt idx="1">
                  <c:v>0.2424762</c:v>
                </c:pt>
                <c:pt idx="2">
                  <c:v>0.23772579999999999</c:v>
                </c:pt>
                <c:pt idx="3">
                  <c:v>0.19502040000000001</c:v>
                </c:pt>
                <c:pt idx="4">
                  <c:v>0.20512540000000001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6.5887999999999997E-3</c:v>
                </c:pt>
                <c:pt idx="1">
                  <c:v>0</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0.128742</c:v>
                </c:pt>
                <c:pt idx="2">
                  <c:v>0.10942159999999999</c:v>
                </c:pt>
                <c:pt idx="3">
                  <c:v>4.3718300000000002E-2</c:v>
                </c:pt>
                <c:pt idx="4">
                  <c:v>4.9156600000000002E-2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0.90959909999999999</c:v>
                </c:pt>
                <c:pt idx="1">
                  <c:v>0.76230169999999997</c:v>
                </c:pt>
                <c:pt idx="2">
                  <c:v>0.74377979999999999</c:v>
                </c:pt>
                <c:pt idx="3">
                  <c:v>0.90440849999999995</c:v>
                </c:pt>
                <c:pt idx="4">
                  <c:v>0.90169330000000003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0.53333330000000001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0.63265309999999997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0.58333330000000005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0.96551719999999996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0.80392160000000001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0.77083330000000005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0.77777779999999996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0.65217389999999997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0.77551020000000004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0.83606559999999996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0.87692309999999996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0.94915249999999995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0.90769230000000001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0.97826089999999999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0.84745760000000003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0.81538460000000001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0.89130430000000005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0.98245610000000005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0.94827589999999995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0.95652170000000003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0.92452829999999997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0.94117649999999997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0.96666669999999999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0.91044780000000003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0.93877549999999998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0.88036910000000002</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4.1497000000000001E-3</c:v>
                </c:pt>
                <c:pt idx="1">
                  <c:v>7.4841900000000003E-2</c:v>
                </c:pt>
                <c:pt idx="2">
                  <c:v>0.13523740000000001</c:v>
                </c:pt>
                <c:pt idx="3">
                  <c:v>5.0181999999999997E-2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0.15161440000000001</c:v>
                </c:pt>
                <c:pt idx="1">
                  <c:v>0.2149471</c:v>
                </c:pt>
                <c:pt idx="2">
                  <c:v>0.24133789999999999</c:v>
                </c:pt>
                <c:pt idx="3">
                  <c:v>0.23654320000000001</c:v>
                </c:pt>
                <c:pt idx="4">
                  <c:v>0.1196309</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5.8328400000000002E-2</c:v>
                </c:pt>
                <c:pt idx="2">
                  <c:v>3.1925000000000002E-2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0</c:v>
                </c:pt>
                <c:pt idx="1">
                  <c:v>2.9000000000000002E-6</c:v>
                </c:pt>
                <c:pt idx="2">
                  <c:v>7.2383000000000003E-2</c:v>
                </c:pt>
                <c:pt idx="3">
                  <c:v>9.1605900000000004E-2</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0.95073260000000004</c:v>
                </c:pt>
                <c:pt idx="1">
                  <c:v>0.82464959999999998</c:v>
                </c:pt>
                <c:pt idx="2">
                  <c:v>0.83290750000000002</c:v>
                </c:pt>
                <c:pt idx="3">
                  <c:v>0.87986109999999995</c:v>
                </c:pt>
                <c:pt idx="4">
                  <c:v>0.97327980000000003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0.87234040000000002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0.87301589999999996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0.91489359999999997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0.88709680000000002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0.84285710000000003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0.9183673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0.67857140000000005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0.6216216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0.62068970000000001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0.81132079999999995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0.92682929999999997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0.77049179999999995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0.85416669999999995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0.86206899999999997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0.93478260000000002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0.76666670000000003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0.76666670000000003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0.5789474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0.80392160000000001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0.79032259999999999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0.83673470000000005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0.95744680000000004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0.96153849999999996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0.98214290000000004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0.63664120000000002</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4.4927500000000002E-2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0.29857299999999998</c:v>
                </c:pt>
                <c:pt idx="1">
                  <c:v>0.2773737</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2.1267399999999999E-2</c:v>
                </c:pt>
                <c:pt idx="1">
                  <c:v>5.7294100000000001E-2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0.95648169999999999</c:v>
                </c:pt>
                <c:pt idx="1">
                  <c:v>0.77799370000000001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0.58823530000000002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0.85294119999999995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0.73529409999999995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0.67647060000000003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0.55555560000000004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0.64705880000000005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0.86111110000000002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0.91304350000000001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0.90625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0.82222220000000001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0.754386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0.97142859999999998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0.84848480000000004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0.57694809999999996</c:v>
                </c:pt>
                <c:pt idx="1">
                  <c:v>0.46943390000000002</c:v>
                </c:pt>
                <c:pt idx="2">
                  <c:v>0.4960291</c:v>
                </c:pt>
                <c:pt idx="3">
                  <c:v>0.52391650000000001</c:v>
                </c:pt>
                <c:pt idx="4">
                  <c:v>0.40552539999999998</c:v>
                </c:pt>
                <c:pt idx="5">
                  <c:v>0.658999</c:v>
                </c:pt>
                <c:pt idx="6">
                  <c:v>0.71974970000000005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0</c:v>
                </c:pt>
                <c:pt idx="4">
                  <c:v>2.01905E-2</c:v>
                </c:pt>
                <c:pt idx="5">
                  <c:v>0</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0.4086457</c:v>
                </c:pt>
                <c:pt idx="1">
                  <c:v>0.47800619999999999</c:v>
                </c:pt>
                <c:pt idx="2">
                  <c:v>0.4420212</c:v>
                </c:pt>
                <c:pt idx="3">
                  <c:v>0.4303418</c:v>
                </c:pt>
                <c:pt idx="4">
                  <c:v>0.46606209999999998</c:v>
                </c:pt>
                <c:pt idx="5">
                  <c:v>0.341001</c:v>
                </c:pt>
                <c:pt idx="6">
                  <c:v>0.28025030000000001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c:v>
                </c:pt>
                <c:pt idx="1">
                  <c:v>0</c:v>
                </c:pt>
                <c:pt idx="2">
                  <c:v>3.0163499999999999E-2</c:v>
                </c:pt>
                <c:pt idx="3">
                  <c:v>1.7080000000000001E-2</c:v>
                </c:pt>
                <c:pt idx="4">
                  <c:v>0</c:v>
                </c:pt>
                <c:pt idx="5">
                  <c:v>0</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1.4406199999999999E-2</c:v>
                </c:pt>
                <c:pt idx="1">
                  <c:v>5.2559799999999997E-2</c:v>
                </c:pt>
                <c:pt idx="2">
                  <c:v>3.1786200000000001E-2</c:v>
                </c:pt>
                <c:pt idx="3">
                  <c:v>2.8661699999999998E-2</c:v>
                </c:pt>
                <c:pt idx="4">
                  <c:v>0.108222</c:v>
                </c:pt>
                <c:pt idx="5">
                  <c:v>0</c:v>
                </c:pt>
                <c:pt idx="6">
                  <c:v>0</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0.75283529999999999</c:v>
                </c:pt>
                <c:pt idx="1">
                  <c:v>0.77719039999999995</c:v>
                </c:pt>
                <c:pt idx="2">
                  <c:v>0.7552487</c:v>
                </c:pt>
                <c:pt idx="3">
                  <c:v>0.7553375</c:v>
                </c:pt>
                <c:pt idx="4">
                  <c:v>0.69380120000000001</c:v>
                </c:pt>
                <c:pt idx="5">
                  <c:v>0.79687419999999998</c:v>
                </c:pt>
                <c:pt idx="6">
                  <c:v>0.93634119999999998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0.97142859999999998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0.91176469999999998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0.86363639999999997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0.88571429999999995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0.82758620000000005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0.89583330000000005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0.96153849999999996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0.92156859999999996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0.90476190000000001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0.89583330000000005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0.65469080000000002</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5.2024599999999997E-2</c:v>
                </c:pt>
                <c:pt idx="1">
                  <c:v>0</c:v>
                </c:pt>
                <c:pt idx="2">
                  <c:v>2.8486600000000001E-2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0.1554643</c:v>
                </c:pt>
                <c:pt idx="1">
                  <c:v>0.2407417</c:v>
                </c:pt>
                <c:pt idx="2">
                  <c:v>0.4116744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4.66554E-2</c:v>
                </c:pt>
                <c:pt idx="2">
                  <c:v>9.6912999999999999E-3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0.87512920000000005</c:v>
                </c:pt>
                <c:pt idx="1">
                  <c:v>0.82882829999999996</c:v>
                </c:pt>
                <c:pt idx="2">
                  <c:v>0.61186850000000004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0.58695649999999999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0.51923079999999999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0.64705880000000005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0.56756759999999995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0.55555560000000004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0.61290319999999998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0.7111111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0.70833330000000005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0.71739129999999995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0.83928570000000002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0.30769229999999997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0.23529410000000001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8.5106399999999999E-2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0.22033900000000001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0.27941179999999999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0.35555560000000003</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0.4375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0.42857139999999999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0.54838710000000002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8.1031000000000002E-3</c:v>
                </c:pt>
                <c:pt idx="1">
                  <c:v>9.8180000000000003E-3</c:v>
                </c:pt>
                <c:pt idx="2">
                  <c:v>4.3562900000000002E-2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0.2738524</c:v>
                </c:pt>
                <c:pt idx="1">
                  <c:v>0.146093</c:v>
                </c:pt>
                <c:pt idx="2">
                  <c:v>5.2745300000000002E-2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2.9449800000000002E-2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0.85163250000000001</c:v>
                </c:pt>
                <c:pt idx="1">
                  <c:v>0.90911299999999995</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0.69230769999999997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0.5789474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0.57575759999999998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0.53658539999999999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0.69767440000000003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0.69696970000000003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0.51612899999999995</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0.45454549999999999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0.47619050000000002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0.42857139999999999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0.84285710000000003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0.97916669999999995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0.97916669999999995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0.94827589999999995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0.8823529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0.58333330000000005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0.60416669999999995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0.7017544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0.88571429999999995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9.3000000000000007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9.1967213000000001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8.8840579999999996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9.3125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0.69193110000000002</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7.8443799999999994E-2</c:v>
                </c:pt>
                <c:pt idx="1">
                  <c:v>0</c:v>
                </c:pt>
                <c:pt idx="2">
                  <c:v>3.6580000000000001E-2</c:v>
                </c:pt>
                <c:pt idx="3">
                  <c:v>1.4629000000000001E-3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0.2194372</c:v>
                </c:pt>
                <c:pt idx="1">
                  <c:v>0.22428300000000001</c:v>
                </c:pt>
                <c:pt idx="2">
                  <c:v>0.22013669999999999</c:v>
                </c:pt>
                <c:pt idx="3">
                  <c:v>0.36123820000000001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0</c:v>
                </c:pt>
                <c:pt idx="2">
                  <c:v>0</c:v>
                </c:pt>
                <c:pt idx="3">
                  <c:v>5.9891600000000003E-2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6.0596400000000002E-2</c:v>
                </c:pt>
                <c:pt idx="1">
                  <c:v>8.3785899999999996E-2</c:v>
                </c:pt>
                <c:pt idx="2">
                  <c:v>4.11119E-2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0.93353609999999998</c:v>
                </c:pt>
                <c:pt idx="1">
                  <c:v>0.85284389999999999</c:v>
                </c:pt>
                <c:pt idx="2">
                  <c:v>0.92489980000000005</c:v>
                </c:pt>
                <c:pt idx="3">
                  <c:v>0.61009679999999999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0.46309270000000002</c:v>
                </c:pt>
                <c:pt idx="4">
                  <c:v>0.39243139999999999</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0.12299400000000001</c:v>
                </c:pt>
                <c:pt idx="1">
                  <c:v>5.5350099999999999E-2</c:v>
                </c:pt>
                <c:pt idx="2">
                  <c:v>4.9618599999999999E-2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0.24723519999999999</c:v>
                </c:pt>
                <c:pt idx="1">
                  <c:v>0.26929779999999998</c:v>
                </c:pt>
                <c:pt idx="2">
                  <c:v>0.20820659999999999</c:v>
                </c:pt>
                <c:pt idx="3">
                  <c:v>0.29223519999999997</c:v>
                </c:pt>
                <c:pt idx="4">
                  <c:v>0.32726880000000003</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1.8469800000000001E-2</c:v>
                </c:pt>
                <c:pt idx="1">
                  <c:v>0</c:v>
                </c:pt>
                <c:pt idx="2">
                  <c:v>0</c:v>
                </c:pt>
                <c:pt idx="3">
                  <c:v>3.0140799999999999E-2</c:v>
                </c:pt>
                <c:pt idx="4">
                  <c:v>6.5098999999999999E-3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0.15664069999999999</c:v>
                </c:pt>
                <c:pt idx="2">
                  <c:v>1.6752099999999999E-2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0.79998749999999996</c:v>
                </c:pt>
                <c:pt idx="1">
                  <c:v>0.71695549999999997</c:v>
                </c:pt>
                <c:pt idx="2">
                  <c:v>0.89301070000000005</c:v>
                </c:pt>
                <c:pt idx="3">
                  <c:v>0.688361</c:v>
                </c:pt>
                <c:pt idx="4">
                  <c:v>0.55436070000000004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George Eliot Hospital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51045992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568360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79472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24497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523585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047736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522399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092416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017528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136896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223701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221330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772245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481065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708594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316224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121834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21475632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4280431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92760503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81184756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85273178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80304294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86143297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75976696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43040876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66028206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7820522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60626359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98648159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17588225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01245554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63863869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8004004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15463833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00702144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70015858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79240526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88853030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4108047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41058569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24178323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27068556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02387065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1871848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97024149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55524439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1940416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92378247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44021867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26667426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7369831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86823234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30462059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43321714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2143789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66069405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983484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5831116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26530638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20831381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40787186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79754566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731130" y="622300"/>
            <a:ext cx="254749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George Eliot Hospital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2905809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81906215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27609827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41872602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42442202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8260501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6766757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2769736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35560058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66049990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3005454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65144698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5525445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0903584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60808102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91035550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38540114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91123090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45496925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01622965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0573793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08931639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09203234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26812662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5740423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3572361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00275899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09820676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28119211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6140488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0776570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33368353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69029211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58811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George Eliot Hospital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73243429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56505061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75145743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93176844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25708923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89834821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17685605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58319600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54304547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22692196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60683641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4113933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92378185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2024978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74129288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91886986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8289891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58421621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9529637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12585725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652469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828727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323579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430696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57172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297250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264190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660069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414620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12830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43321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304598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807937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33478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891616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085574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059294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445114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858912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106072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46087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668327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96456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053941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50666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70352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891940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35951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499955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566863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713104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079530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533012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418829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561142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205031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351424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66202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5143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79229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248285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141779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60515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883800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845220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632341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145660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963965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29160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382259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772911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377504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727955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810817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554375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776500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051223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04977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364064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850157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220741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00754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502654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869247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595891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832587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80721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499189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39438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739461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519803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399107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195107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532199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254168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325670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813492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170564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839834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492289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527792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94711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722482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447641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651517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899251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3261859"/>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645131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760700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744054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065924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18710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533443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24814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024192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138342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968766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338551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25934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660021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097222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867905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106408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594726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058622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086781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76685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47715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720038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504256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97738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479734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046831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55953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132670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308799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96901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567914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15201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39922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241541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42703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79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529778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7464468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7317330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731130" y="622300"/>
            <a:ext cx="2547493" cy="276999"/>
          </a:xfrm>
          <a:prstGeom prst="rect">
            <a:avLst/>
          </a:prstGeom>
          <a:noFill/>
        </p:spPr>
        <p:txBody>
          <a:bodyPr wrap="none" rtlCol="0">
            <a:spAutoFit/>
          </a:bodyPr>
          <a:lstStyle/>
          <a:p>
            <a:pPr algn="r"/>
            <a:r>
              <a:rPr lang="en-GB" sz="1200" b="1">
                <a:solidFill>
                  <a:srgbClr val="336E9F"/>
                </a:solidFill>
                <a:latin typeface="Arial"/>
                <a:cs typeface="Arial"/>
              </a:rPr>
              <a:t>George Eliot Hospital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21325</Words>
  <Application>Microsoft Office PowerPoint</Application>
  <PresentationFormat>Custom</PresentationFormat>
  <Paragraphs>5906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