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5"/>
  </p:notesMasterIdLst>
  <p:sldIdLst>
    <p:sldId id="257" r:id="rId6"/>
    <p:sldId id="351" r:id="rId7"/>
    <p:sldId id="258" r:id="rId8"/>
    <p:sldId id="363" r:id="rId9"/>
    <p:sldId id="350"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329"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12" r:id="rId52"/>
    <p:sldId id="313" r:id="rId53"/>
    <p:sldId id="352" r:id="rId54"/>
    <p:sldId id="353" r:id="rId55"/>
    <p:sldId id="354" r:id="rId56"/>
    <p:sldId id="355" r:id="rId57"/>
    <p:sldId id="356" r:id="rId58"/>
    <p:sldId id="357" r:id="rId59"/>
    <p:sldId id="358" r:id="rId60"/>
    <p:sldId id="359" r:id="rId61"/>
    <p:sldId id="360" r:id="rId62"/>
    <p:sldId id="361" r:id="rId63"/>
    <p:sldId id="362" r:id="rId64"/>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157" autoAdjust="0"/>
  </p:normalViewPr>
  <p:slideViewPr>
    <p:cSldViewPr>
      <p:cViewPr>
        <p:scale>
          <a:sx n="112" d="100"/>
          <a:sy n="112" d="100"/>
        </p:scale>
        <p:origin x="1932" y="-71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8.9810600000000004E-2</c:v>
                </c:pt>
                <c:pt idx="1">
                  <c:v>5.9984999999999997E-2</c:v>
                </c:pt>
                <c:pt idx="2">
                  <c:v>5.9342899999999997E-2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6.5921800000000003E-2</c:v>
                </c:pt>
                <c:pt idx="1">
                  <c:v>9.4205700000000003E-2</c:v>
                </c:pt>
                <c:pt idx="2">
                  <c:v>3.9790100000000002E-2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5.2409299999999999E-2</c:v>
                </c:pt>
                <c:pt idx="1">
                  <c:v>0.1066481</c:v>
                </c:pt>
                <c:pt idx="2">
                  <c:v>2.2949199999999999E-2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0.96241330000000003</c:v>
                </c:pt>
                <c:pt idx="1">
                  <c:v>0.88638810000000001</c:v>
                </c:pt>
                <c:pt idx="2">
                  <c:v>0.97319739999999999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5.6641200000000003E-2</c:v>
                </c:pt>
                <c:pt idx="1">
                  <c:v>7.5513300000000005E-2</c:v>
                </c:pt>
                <c:pt idx="2">
                  <c:v>4.4745199999999999E-2</c:v>
                </c:pt>
                <c:pt idx="3">
                  <c:v>0.18570929999999999</c:v>
                </c:pt>
                <c:pt idx="4">
                  <c:v>0.1127567</c:v>
                </c:pt>
                <c:pt idx="5">
                  <c:v>0.1564739</c:v>
                </c:pt>
                <c:pt idx="6">
                  <c:v>8.0378500000000005E-2</c:v>
                </c:pt>
                <c:pt idx="7">
                  <c:v>7.5182899999999997E-2</c:v>
                </c:pt>
                <c:pt idx="8">
                  <c:v>0.13568769999999999</c:v>
                </c:pt>
                <c:pt idx="9">
                  <c:v>8.8089200000000006E-2</c:v>
                </c:pt>
                <c:pt idx="10">
                  <c:v>0.12762480000000001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7.2654899999999994E-2</c:v>
                </c:pt>
                <c:pt idx="1">
                  <c:v>9.8242599999999999E-2</c:v>
                </c:pt>
                <c:pt idx="2">
                  <c:v>9.85182E-2</c:v>
                </c:pt>
                <c:pt idx="3">
                  <c:v>0.17262140000000001</c:v>
                </c:pt>
                <c:pt idx="4">
                  <c:v>0.1785313</c:v>
                </c:pt>
                <c:pt idx="5">
                  <c:v>8.3216399999999996E-2</c:v>
                </c:pt>
                <c:pt idx="6">
                  <c:v>0.10867159999999999</c:v>
                </c:pt>
                <c:pt idx="7">
                  <c:v>0.11244</c:v>
                </c:pt>
                <c:pt idx="8">
                  <c:v>0.18439340000000001</c:v>
                </c:pt>
                <c:pt idx="9">
                  <c:v>0.19313369999999999</c:v>
                </c:pt>
                <c:pt idx="10">
                  <c:v>0.14564579999999999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6.1965399999999997E-2</c:v>
                </c:pt>
                <c:pt idx="1">
                  <c:v>5.6543700000000002E-2</c:v>
                </c:pt>
                <c:pt idx="2">
                  <c:v>4.0245499999999997E-2</c:v>
                </c:pt>
                <c:pt idx="3">
                  <c:v>6.4505199999999999E-2</c:v>
                </c:pt>
                <c:pt idx="4">
                  <c:v>7.1366899999999997E-2</c:v>
                </c:pt>
                <c:pt idx="5">
                  <c:v>9.0247599999999997E-2</c:v>
                </c:pt>
                <c:pt idx="6">
                  <c:v>6.0794300000000003E-2</c:v>
                </c:pt>
                <c:pt idx="7">
                  <c:v>9.7367999999999996E-2</c:v>
                </c:pt>
                <c:pt idx="8">
                  <c:v>9.2658699999999997E-2</c:v>
                </c:pt>
                <c:pt idx="9">
                  <c:v>9.5797300000000002E-2</c:v>
                </c:pt>
                <c:pt idx="10">
                  <c:v>8.2438499999999998E-2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0.93846640000000003</c:v>
                </c:pt>
                <c:pt idx="1">
                  <c:v>0.90028200000000003</c:v>
                </c:pt>
                <c:pt idx="2">
                  <c:v>0.9269155</c:v>
                </c:pt>
                <c:pt idx="3">
                  <c:v>0.75732509999999997</c:v>
                </c:pt>
                <c:pt idx="4">
                  <c:v>0.90717829999999999</c:v>
                </c:pt>
                <c:pt idx="5">
                  <c:v>0.91418160000000004</c:v>
                </c:pt>
                <c:pt idx="6">
                  <c:v>0.87893299999999996</c:v>
                </c:pt>
                <c:pt idx="7">
                  <c:v>0.87734529999999999</c:v>
                </c:pt>
                <c:pt idx="8">
                  <c:v>0.73095469999999996</c:v>
                </c:pt>
                <c:pt idx="9">
                  <c:v>0.86055020000000004</c:v>
                </c:pt>
                <c:pt idx="10">
                  <c:v>0.74762309999999998</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4.0682999999999997E-2</c:v>
                </c:pt>
                <c:pt idx="1">
                  <c:v>9.0492900000000001E-2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0.1118936</c:v>
                </c:pt>
                <c:pt idx="1">
                  <c:v>9.75969E-2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3.55971E-2</c:v>
                </c:pt>
                <c:pt idx="1">
                  <c:v>4.3301199999999998E-2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0.89360669999999998</c:v>
                </c:pt>
                <c:pt idx="1">
                  <c:v>0.87507040000000003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0.37968970000000002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0.36960379999999998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0.17865020000000001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9.2239255</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4.4288599999999997E-2</c:v>
                </c:pt>
                <c:pt idx="1">
                  <c:v>0.1021092</c:v>
                </c:pt>
                <c:pt idx="2">
                  <c:v>0.1040315</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5.6831300000000001E-2</c:v>
                </c:pt>
                <c:pt idx="1">
                  <c:v>7.9027100000000003E-2</c:v>
                </c:pt>
                <c:pt idx="2">
                  <c:v>0.2022912</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3.7395600000000001E-2</c:v>
                </c:pt>
                <c:pt idx="1">
                  <c:v>6.3431699999999994E-2</c:v>
                </c:pt>
                <c:pt idx="2">
                  <c:v>0.21693190000000001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0.9461079</c:v>
                </c:pt>
                <c:pt idx="1">
                  <c:v>0.9214521</c:v>
                </c:pt>
                <c:pt idx="2">
                  <c:v>0.43212349999999999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5.7589799999999997E-2</c:v>
                </c:pt>
                <c:pt idx="1">
                  <c:v>0.15620439999999999</c:v>
                </c:pt>
                <c:pt idx="2">
                  <c:v>0.1055174</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0.20689779999999999</c:v>
                </c:pt>
                <c:pt idx="1">
                  <c:v>0.1198762</c:v>
                </c:pt>
                <c:pt idx="2">
                  <c:v>0.1152397</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6.59386E-2</c:v>
                </c:pt>
                <c:pt idx="1">
                  <c:v>5.2693200000000003E-2</c:v>
                </c:pt>
                <c:pt idx="2">
                  <c:v>8.9738100000000001E-2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0.41430149999999999</c:v>
                </c:pt>
                <c:pt idx="1">
                  <c:v>0.87758570000000002</c:v>
                </c:pt>
                <c:pt idx="2">
                  <c:v>0.7086152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0.14451339999999999</c:v>
                </c:pt>
                <c:pt idx="1">
                  <c:v>7.5794700000000007E-2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0.12590699999999999</c:v>
                </c:pt>
                <c:pt idx="1">
                  <c:v>8.4285499999999999E-2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5.7095699999999999E-2</c:v>
                </c:pt>
                <c:pt idx="1">
                  <c:v>0.14342070000000001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0.56714039999999999</c:v>
                </c:pt>
                <c:pt idx="1">
                  <c:v>0.30447350000000001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6.9028500000000007E-2</c:v>
                </c:pt>
                <c:pt idx="1">
                  <c:v>0.12621769999999999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0.1214571</c:v>
                </c:pt>
                <c:pt idx="1">
                  <c:v>0.16141839999999999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6.8978700000000004E-2</c:v>
                </c:pt>
                <c:pt idx="1">
                  <c:v>0.12995780000000001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0.69342979999999999</c:v>
                </c:pt>
                <c:pt idx="1">
                  <c:v>0.6025182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0.85112359999999998</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0.78593270000000004</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0.82608700000000002</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0.82240440000000004</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0.88983049999999997</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0.81039760000000005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0.8167702</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0.87945209999999996</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0.95930230000000005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0.91830069999999997</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0.93527510000000003</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0.94586890000000001</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7.8074299999999999E-2</c:v>
                </c:pt>
                <c:pt idx="1">
                  <c:v>0.21483679999999999</c:v>
                </c:pt>
                <c:pt idx="2">
                  <c:v>0.2193581</c:v>
                </c:pt>
                <c:pt idx="3">
                  <c:v>0.28338049999999998</c:v>
                </c:pt>
                <c:pt idx="4">
                  <c:v>4.1377299999999999E-2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7.5064000000000006E-2</c:v>
                </c:pt>
                <c:pt idx="1">
                  <c:v>8.1474599999999994E-2</c:v>
                </c:pt>
                <c:pt idx="2">
                  <c:v>7.9627400000000001E-2</c:v>
                </c:pt>
                <c:pt idx="3">
                  <c:v>6.5378500000000006E-2</c:v>
                </c:pt>
                <c:pt idx="4">
                  <c:v>7.0936899999999997E-2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7.65039E-2</c:v>
                </c:pt>
                <c:pt idx="1">
                  <c:v>7.2264200000000001E-2</c:v>
                </c:pt>
                <c:pt idx="2">
                  <c:v>5.3431600000000003E-2</c:v>
                </c:pt>
                <c:pt idx="3">
                  <c:v>4.1233699999999998E-2</c:v>
                </c:pt>
                <c:pt idx="4">
                  <c:v>4.0339300000000002E-2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0.87311490000000003</c:v>
                </c:pt>
                <c:pt idx="1">
                  <c:v>0.81520079999999995</c:v>
                </c:pt>
                <c:pt idx="2">
                  <c:v>0.81017570000000005</c:v>
                </c:pt>
                <c:pt idx="3">
                  <c:v>0.89792400000000006</c:v>
                </c:pt>
                <c:pt idx="4">
                  <c:v>0.88706719999999994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0.69291340000000001</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0.65863450000000001</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0.69135800000000003</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0.76119400000000004</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0.8201058</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0.83243239999999996</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0.844086</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0.87439610000000001</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0.78102190000000005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0.79052370000000005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0.81034479999999998</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0.82068969999999997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0.80535279999999998</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0.78606969999999998</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0.81728400000000001</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0.83179720000000001</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0.76500000000000001</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0.8359375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0.84895830000000005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0.88915659999999996</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0.96100280000000005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0.95151520000000001</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0.97852760000000005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0.95640329999999996</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0.810585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0.77134150000000001</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0.8134557</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0.84741140000000004</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0.96858639999999996</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0.95592290000000002</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0.96438360000000001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0.97236180000000005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0.87465939999999998</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0.86857139999999999</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0.89915970000000001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0.89095740000000001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0.95588240000000002</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0.95443040000000001</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0.96962029999999999</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0.96495330000000001</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5.41675E-2</c:v>
                </c:pt>
                <c:pt idx="1">
                  <c:v>0.14416190000000001</c:v>
                </c:pt>
                <c:pt idx="2">
                  <c:v>0.21312700000000001</c:v>
                </c:pt>
                <c:pt idx="3">
                  <c:v>0.1251458</c:v>
                </c:pt>
                <c:pt idx="4">
                  <c:v>1.91483E-2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5.4831900000000003E-2</c:v>
                </c:pt>
                <c:pt idx="1">
                  <c:v>7.6306899999999997E-2</c:v>
                </c:pt>
                <c:pt idx="2">
                  <c:v>8.5558599999999999E-2</c:v>
                </c:pt>
                <c:pt idx="3">
                  <c:v>8.6615600000000001E-2</c:v>
                </c:pt>
                <c:pt idx="4">
                  <c:v>4.63287E-2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4.6763600000000002E-2</c:v>
                </c:pt>
                <c:pt idx="1">
                  <c:v>0.1276484</c:v>
                </c:pt>
                <c:pt idx="2">
                  <c:v>0.1098146</c:v>
                </c:pt>
                <c:pt idx="3">
                  <c:v>5.4437300000000001E-2</c:v>
                </c:pt>
                <c:pt idx="4">
                  <c:v>3.1035900000000002E-2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0.94651819999999998</c:v>
                </c:pt>
                <c:pt idx="1">
                  <c:v>0.87645660000000003</c:v>
                </c:pt>
                <c:pt idx="2">
                  <c:v>0.82069119999999995</c:v>
                </c:pt>
                <c:pt idx="3">
                  <c:v>0.83809679999999998</c:v>
                </c:pt>
                <c:pt idx="4">
                  <c:v>0.9530516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0.88186810000000004</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0.87605630000000001</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0.90109890000000004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0.89821879999999998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0.89756100000000005</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0.86699510000000002</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0.90825690000000003</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0.73316060000000005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0.75690610000000003</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0.77393619999999996</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0.79361179999999998</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0.66519819999999996</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0.68055560000000004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0.75811209999999996</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0.8250729</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0.83557950000000003</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0.87948720000000002</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0.82758620000000005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0.81772149999999999</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0.84538650000000004</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0.85915490000000005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0.84962409999999999</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0.83727030000000002</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0.85166240000000004</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0.87740379999999996</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0.67521370000000003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0.73251029999999995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0.72727269999999999</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0.78780490000000003</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0.75818640000000004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0.80098279999999999</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0.84112149999999997</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0.89117650000000004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0.85410330000000001</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0.91404010000000002</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0.92307689999999998</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1.19752E-2</c:v>
                </c:pt>
                <c:pt idx="1">
                  <c:v>0.12717439999999999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0.1117543</c:v>
                </c:pt>
                <c:pt idx="1">
                  <c:v>0.11287999999999999</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0.1146768</c:v>
                </c:pt>
                <c:pt idx="1">
                  <c:v>0.139541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0.8465357</c:v>
                </c:pt>
                <c:pt idx="1">
                  <c:v>0.73686359999999995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0.97560979999999997</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0.98387100000000005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0.9949749</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0.93902439999999998</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0.9254386</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0.95435680000000001</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0.97560979999999997</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0.62345680000000003</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0.61702129999999999</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0.77049179999999995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0.75555559999999999</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0.72121210000000002</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0.67142860000000004</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0.78225809999999996</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0.80882350000000003</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0.66265059999999998</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0.73611110000000002</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0.79674800000000001</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0.80147060000000003</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0.65467629999999999</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0.74789919999999999</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0.76146789999999998</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0.77118640000000005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0.78698219999999997</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0.76551720000000001</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0.77777779999999996</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0.82608700000000002</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0.8961538</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0.89140269999999999</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0.95238100000000003</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0.94186049999999999</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0.8406593</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0.80172410000000005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0.87603310000000001</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0.87002650000000004</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0.86503070000000004</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0.88194439999999996</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0.90082640000000003</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0.89705880000000005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8.4149699999999994E-2</c:v>
                </c:pt>
                <c:pt idx="1">
                  <c:v>0.1140211</c:v>
                </c:pt>
                <c:pt idx="2">
                  <c:v>7.6762499999999997E-2</c:v>
                </c:pt>
                <c:pt idx="3">
                  <c:v>0.13357330000000001</c:v>
                </c:pt>
                <c:pt idx="4">
                  <c:v>0.17119819999999999</c:v>
                </c:pt>
                <c:pt idx="5">
                  <c:v>9.4552600000000001E-2</c:v>
                </c:pt>
                <c:pt idx="6">
                  <c:v>3.4290899999999999E-2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0.148005</c:v>
                </c:pt>
                <c:pt idx="1">
                  <c:v>0.16935729999999999</c:v>
                </c:pt>
                <c:pt idx="2">
                  <c:v>0.1531488</c:v>
                </c:pt>
                <c:pt idx="3">
                  <c:v>0.14760599999999999</c:v>
                </c:pt>
                <c:pt idx="4">
                  <c:v>0.1640469</c:v>
                </c:pt>
                <c:pt idx="5">
                  <c:v>0.12702140000000001</c:v>
                </c:pt>
                <c:pt idx="6">
                  <c:v>0.10868849999999999</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0.10365969999999999</c:v>
                </c:pt>
                <c:pt idx="1">
                  <c:v>0.1113331</c:v>
                </c:pt>
                <c:pt idx="2">
                  <c:v>0.1745997</c:v>
                </c:pt>
                <c:pt idx="3">
                  <c:v>0.1584479</c:v>
                </c:pt>
                <c:pt idx="4">
                  <c:v>0.13936960000000001</c:v>
                </c:pt>
                <c:pt idx="5">
                  <c:v>9.3417299999999995E-2</c:v>
                </c:pt>
                <c:pt idx="6">
                  <c:v>5.4993399999999998E-2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0.82700949999999995</c:v>
                </c:pt>
                <c:pt idx="1">
                  <c:v>0.77413489999999996</c:v>
                </c:pt>
                <c:pt idx="2">
                  <c:v>0.79338839999999999</c:v>
                </c:pt>
                <c:pt idx="3">
                  <c:v>0.81025599999999998</c:v>
                </c:pt>
                <c:pt idx="4">
                  <c:v>0.75698549999999998</c:v>
                </c:pt>
                <c:pt idx="5">
                  <c:v>0.85226299999999999</c:v>
                </c:pt>
                <c:pt idx="6">
                  <c:v>0.88941099999999995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0.85628740000000003</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0.88811189999999995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0.92063490000000003</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0.88405800000000001</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0.78145699999999996</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0.84210529999999995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0.83478260000000004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0.87439610000000001</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0.92125979999999996</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0.70370370000000004</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0.80487799999999998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0.8139535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0.89230770000000004</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0.84146339999999997</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0.85714290000000004</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0.87804879999999996</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0.73493980000000003</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0.86792449999999999</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0.91608389999999995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0.93125000000000002</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0.87727270000000002</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0.85294119999999995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0.89898990000000001</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0.90052359999999998</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0.72481569999999995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0.69350650000000003</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0.6649351</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0.73849880000000001</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0.84375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0.88311689999999998</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0.70370370000000004</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0.1018855</c:v>
                </c:pt>
                <c:pt idx="1">
                  <c:v>6.9364700000000001E-2</c:v>
                </c:pt>
                <c:pt idx="2">
                  <c:v>0.1672342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5.7260100000000001E-2</c:v>
                </c:pt>
                <c:pt idx="1">
                  <c:v>9.7695100000000007E-2</c:v>
                </c:pt>
                <c:pt idx="2">
                  <c:v>0.1341792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4.8339100000000003E-2</c:v>
                </c:pt>
                <c:pt idx="1">
                  <c:v>0.1181787</c:v>
                </c:pt>
                <c:pt idx="2">
                  <c:v>0.14843890000000001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0.91862860000000002</c:v>
                </c:pt>
                <c:pt idx="1">
                  <c:v>0.84434960000000003</c:v>
                </c:pt>
                <c:pt idx="2">
                  <c:v>0.72534739999999998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0.87769779999999997</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0.88607590000000003</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0.85353540000000006</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0.87894740000000005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0.57309940000000004</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0.57993729999999999</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0.67664670000000005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0.63172799999999996</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0.62234040000000002</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0.62191779999999997</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0.69518720000000001</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0.66919189999999995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0.88643530000000004</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0.90163930000000003</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0.93114750000000002</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0.92492490000000005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0.72054790000000002</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0.799458</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0.78030299999999997</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0.79894180000000004</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0.79691520000000005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0.8033981</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0.32323229999999997</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0.2758621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0.41249999999999998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0.22222220000000001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0.26246720000000001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0.25064599999999998</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0.3084577</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0.4902724</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0.52301260000000005</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0.49805450000000001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0.56746030000000003</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9.3727900000000003E-2</c:v>
                </c:pt>
                <c:pt idx="1">
                  <c:v>6.4372899999999997E-2</c:v>
                </c:pt>
                <c:pt idx="2">
                  <c:v>7.1090100000000003E-2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0.10260270000000001</c:v>
                </c:pt>
                <c:pt idx="1">
                  <c:v>6.0049499999999999E-2</c:v>
                </c:pt>
                <c:pt idx="2">
                  <c:v>2.52182E-2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0.1150746</c:v>
                </c:pt>
                <c:pt idx="1">
                  <c:v>3.1488599999999999E-2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0.78584489999999996</c:v>
                </c:pt>
                <c:pt idx="1">
                  <c:v>0.97602199999999995</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0.53614459999999997</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0.52229300000000001</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0.58928570000000002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0.60119049999999996</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0.56343279999999996</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0.57251909999999995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0.66541349999999999</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0.68709679999999995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0.33492820000000001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0.34101379999999998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0.391129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0.42533939999999998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0.94801979999999997</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0.88916879999999998</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0.91871919999999996</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0.92470589999999997</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0.94191919999999996</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0.90052359999999998</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0.9140625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0.94673119999999999</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0.61370720000000001</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0.62540720000000005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0.65245900000000001</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0.69230769999999997</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0.82291669999999995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0.77127659999999998</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0.84126979999999996</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0.87765959999999998</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9.1243654999999997</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8.9791667000000004</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9.1287879000000007</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9.2451456000000007</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0.14888850000000001</c:v>
                </c:pt>
                <c:pt idx="1">
                  <c:v>4.6488399999999999E-2</c:v>
                </c:pt>
                <c:pt idx="2">
                  <c:v>0.10982790000000001</c:v>
                </c:pt>
                <c:pt idx="3">
                  <c:v>0.1142418</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7.8547699999999998E-2</c:v>
                </c:pt>
                <c:pt idx="1">
                  <c:v>8.1133399999999994E-2</c:v>
                </c:pt>
                <c:pt idx="2">
                  <c:v>7.3640899999999995E-2</c:v>
                </c:pt>
                <c:pt idx="3">
                  <c:v>0.13568050000000001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6.4577300000000004E-2</c:v>
                </c:pt>
                <c:pt idx="1">
                  <c:v>6.3009099999999998E-2</c:v>
                </c:pt>
                <c:pt idx="2">
                  <c:v>3.9259700000000002E-2</c:v>
                </c:pt>
                <c:pt idx="3">
                  <c:v>0.1726705</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0.87424159999999995</c:v>
                </c:pt>
                <c:pt idx="1">
                  <c:v>0.85795030000000005</c:v>
                </c:pt>
                <c:pt idx="2">
                  <c:v>0.87801640000000003</c:v>
                </c:pt>
                <c:pt idx="3">
                  <c:v>0.66784180000000004</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0.20298060000000001</c:v>
                </c:pt>
                <c:pt idx="1">
                  <c:v>0.1362112</c:v>
                </c:pt>
                <c:pt idx="2">
                  <c:v>0.11735810000000001</c:v>
                </c:pt>
                <c:pt idx="3">
                  <c:v>5.76261E-2</c:v>
                </c:pt>
                <c:pt idx="4">
                  <c:v>6.4296800000000001E-2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8.7262000000000006E-2</c:v>
                </c:pt>
                <c:pt idx="1">
                  <c:v>0.10757559999999999</c:v>
                </c:pt>
                <c:pt idx="2">
                  <c:v>7.27275E-2</c:v>
                </c:pt>
                <c:pt idx="3">
                  <c:v>0.1155254</c:v>
                </c:pt>
                <c:pt idx="4">
                  <c:v>0.1238247</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9.8456399999999999E-2</c:v>
                </c:pt>
                <c:pt idx="1">
                  <c:v>7.4389200000000003E-2</c:v>
                </c:pt>
                <c:pt idx="2">
                  <c:v>5.0103700000000001E-2</c:v>
                </c:pt>
                <c:pt idx="3">
                  <c:v>0.1184958</c:v>
                </c:pt>
                <c:pt idx="4">
                  <c:v>0.10823190000000001</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0.7997881</c:v>
                </c:pt>
                <c:pt idx="1">
                  <c:v>0.81575260000000005</c:v>
                </c:pt>
                <c:pt idx="2">
                  <c:v>0.92415530000000001</c:v>
                </c:pt>
                <c:pt idx="3">
                  <c:v>0.66549400000000003</c:v>
                </c:pt>
                <c:pt idx="4">
                  <c:v>0.63172919999999999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6</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39.xml"/><Relationship Id="rId3" Type="http://schemas.openxmlformats.org/officeDocument/2006/relationships/slide" Target="slide6.xml"/><Relationship Id="rId7" Type="http://schemas.openxmlformats.org/officeDocument/2006/relationships/slide" Target="slide12.xml"/><Relationship Id="rId12" Type="http://schemas.openxmlformats.org/officeDocument/2006/relationships/slide" Target="slide35.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0.xml"/><Relationship Id="rId11" Type="http://schemas.openxmlformats.org/officeDocument/2006/relationships/slide" Target="slide30.xml"/><Relationship Id="rId5" Type="http://schemas.openxmlformats.org/officeDocument/2006/relationships/slide" Target="slide9.xml"/><Relationship Id="rId15" Type="http://schemas.openxmlformats.org/officeDocument/2006/relationships/slide" Target="slide47.xml"/><Relationship Id="rId10" Type="http://schemas.openxmlformats.org/officeDocument/2006/relationships/slide" Target="slide26.xml"/><Relationship Id="rId4" Type="http://schemas.openxmlformats.org/officeDocument/2006/relationships/slide" Target="slide8.xml"/><Relationship Id="rId9" Type="http://schemas.openxmlformats.org/officeDocument/2006/relationships/slide" Target="slide21.xml"/><Relationship Id="rId14" Type="http://schemas.openxmlformats.org/officeDocument/2006/relationships/slide" Target="slide43.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8.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9.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1.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2.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3.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4.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5.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6.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7.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8.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Gateshead Health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10</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437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834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52</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346159148"/>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884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834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109183053"/>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437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440688818"/>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437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11</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065976165"/>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386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437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12</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8664367"/>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975358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6392819"/>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5757702"/>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13</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94758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3225723"/>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41126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7071863"/>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14</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0931959"/>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9062476"/>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9800827"/>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15</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3016679"/>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0727110"/>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5528502"/>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7203188"/>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93630"/>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16</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317186952"/>
              </p:ext>
            </p:extLst>
          </p:nvPr>
        </p:nvGraphicFramePr>
        <p:xfrm>
          <a:off x="349101" y="2137960"/>
          <a:ext cx="6775791" cy="10883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692441218"/>
              </p:ext>
            </p:extLst>
          </p:nvPr>
        </p:nvGraphicFramePr>
        <p:xfrm>
          <a:off x="346543" y="3385048"/>
          <a:ext cx="6775791" cy="197040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567631386"/>
              </p:ext>
            </p:extLst>
          </p:nvPr>
        </p:nvGraphicFramePr>
        <p:xfrm>
          <a:off x="346543" y="5496646"/>
          <a:ext cx="6775791" cy="197040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930253686"/>
              </p:ext>
            </p:extLst>
          </p:nvPr>
        </p:nvGraphicFramePr>
        <p:xfrm>
          <a:off x="346543" y="7608244"/>
          <a:ext cx="6775791" cy="138239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17</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650289325"/>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676990810"/>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990679344"/>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18</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748889766"/>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312670380"/>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19</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531018524"/>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63%</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411571389"/>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024958630"/>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57%</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30%</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931123715"/>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286081179"/>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10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30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20</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406190431"/>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21</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793758879"/>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87483334"/>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990303443"/>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22</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110764293"/>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528910013"/>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742648296"/>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865545649"/>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23</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384944679"/>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37952371"/>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24</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357305231"/>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993377130"/>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587767634"/>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25</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288003991"/>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11142013"/>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26</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444378257"/>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24787538"/>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616802503"/>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598969390"/>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945624978"/>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27</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330111772"/>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122616196"/>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973820836"/>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28</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581169378"/>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679305352"/>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33134459"/>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14968416"/>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29</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539613289"/>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358240277"/>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483166633"/>
              </p:ext>
            </p:extLst>
          </p:nvPr>
        </p:nvGraphicFramePr>
        <p:xfrm>
          <a:off x="428498" y="1003300"/>
          <a:ext cx="6732322" cy="8495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Q02. Patient only spoke to primary care professional once or twice before cancer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Q25. A member of their care team helped the patient create a care plan to address any needs or concerns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70778712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56009037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6433196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Q41_1. Beforehand patient completely had enough understandable information about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3014152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Q42_1. Patient completely had enough understandable information about their response to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8954359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Q42_2. Patient completely had enough understandable information about their response to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17049033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27997821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33403732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12690977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6060148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39240442"/>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15415692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30%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62001000"/>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165942250"/>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dirty="0">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277394974"/>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30</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631189389"/>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520340985"/>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652414060"/>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596718353"/>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115577" y="622300"/>
            <a:ext cx="3163046"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Gateshead Health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31</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216840828"/>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300851592"/>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610767235"/>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32</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1877958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719849774"/>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33</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585557789"/>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812491583"/>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272821924"/>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494681853"/>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34</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676053181"/>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35</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128292893"/>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649744533"/>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216458982"/>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87827328"/>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754835885"/>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36</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497311801"/>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119056822"/>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57996349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37</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279407527"/>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750730699"/>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793335589"/>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366831613"/>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38</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307550876"/>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257632962"/>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39</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561550250"/>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4117226211"/>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104691804"/>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883548503"/>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74E9E8B-6B2F-E3B5-4E99-A0AC5F807B8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BBF2B494-4EDE-A566-58CE-D61A92C2E5C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4</a:t>
            </a:fld>
            <a:endParaRPr lang="en-GB" spc="-25" dirty="0"/>
          </a:p>
        </p:txBody>
      </p:sp>
      <p:grpSp>
        <p:nvGrpSpPr>
          <p:cNvPr id="2" name="Group 1">
            <a:extLst>
              <a:ext uri="{FF2B5EF4-FFF2-40B4-BE49-F238E27FC236}">
                <a16:creationId xmlns:a16="http://schemas.microsoft.com/office/drawing/2014/main" id="{3431A40D-7BB2-1B64-96B7-CCCD31CC220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12309E35-9FE1-D68D-EA28-7FFF761C631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2A54C29E-576D-CD67-6DC6-EFCA8F21191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a:extLst>
              <a:ext uri="{FF2B5EF4-FFF2-40B4-BE49-F238E27FC236}">
                <a16:creationId xmlns:a16="http://schemas.microsoft.com/office/drawing/2014/main" id="{97437914-0B76-A704-F0EF-6787623C9065}"/>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ABDF4888-31B9-7BE1-1C60-BDAF1C8EB7A7}"/>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a:extLst>
              <a:ext uri="{FF2B5EF4-FFF2-40B4-BE49-F238E27FC236}">
                <a16:creationId xmlns:a16="http://schemas.microsoft.com/office/drawing/2014/main" id="{7ED0C394-9868-58BE-05DC-8ED32F3CB701}"/>
              </a:ext>
            </a:extLst>
          </p:cNvPr>
          <p:cNvGraphicFramePr>
            <a:graphicFrameLocks noGrp="1"/>
          </p:cNvGraphicFramePr>
          <p:nvPr>
            <p:extLst>
              <p:ext uri="{D42A27DB-BD31-4B8C-83A1-F6EECF244321}">
                <p14:modId xmlns:p14="http://schemas.microsoft.com/office/powerpoint/2010/main" val="14741311"/>
              </p:ext>
            </p:extLst>
          </p:nvPr>
        </p:nvGraphicFramePr>
        <p:xfrm>
          <a:off x="428498" y="1003300"/>
          <a:ext cx="6732322" cy="126174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dirty="0">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858090153"/>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753387622"/>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dirty="0">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822808270"/>
                  </a:ext>
                </a:extLst>
              </a:tr>
            </a:tbl>
          </a:graphicData>
        </a:graphic>
      </p:graphicFrame>
      <p:sp>
        <p:nvSpPr>
          <p:cNvPr id="10" name="txt_org_name">
            <a:extLst>
              <a:ext uri="{FF2B5EF4-FFF2-40B4-BE49-F238E27FC236}">
                <a16:creationId xmlns:a16="http://schemas.microsoft.com/office/drawing/2014/main" id="{4160FAEB-1DAC-3257-0AE1-01F8EAC7B32D}"/>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9" name="txt_survey">
            <a:extLst>
              <a:ext uri="{FF2B5EF4-FFF2-40B4-BE49-F238E27FC236}">
                <a16:creationId xmlns:a16="http://schemas.microsoft.com/office/drawing/2014/main" id="{84FC0B55-6FEC-9FD7-3DE7-3B191F964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1700917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40</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429538723"/>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620856471"/>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852478087"/>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870389576"/>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41</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804967619"/>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675758075"/>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652573507"/>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82127049"/>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42</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044759662"/>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373203994"/>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43</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381837497"/>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698838889"/>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791162487"/>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047196303"/>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975846395"/>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44</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484601902"/>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558770128"/>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244223605"/>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45</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098353887"/>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4119066920"/>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71223933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4233787327"/>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46</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249983883"/>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552735950"/>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47</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51789636"/>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0072636"/>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745914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2202876"/>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618688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7512460"/>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669953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037549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495132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013454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056278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351057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2704908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6867232"/>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9783270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419084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7650717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045584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313274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5185156"/>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49</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2892181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7390978"/>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3980707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7970632"/>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759230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197198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710865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6635074"/>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3629135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4699140"/>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5</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13634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Gateshead Health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50</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7834844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6249216"/>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57894762"/>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516837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45730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824433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9908552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667736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4111330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827850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51</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1971895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1027056"/>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1885309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4868185"/>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0783066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732198"/>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2747604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5645943"/>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6117378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398643"/>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88611824"/>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7745772"/>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8521734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517526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76256669"/>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021392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8192195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108869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558799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904072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6056498"/>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2472329"/>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96362980"/>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422096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8357393"/>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5964694"/>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708208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8465823"/>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9742732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8163389"/>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9882168"/>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0684873"/>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2538960"/>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0924009"/>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516940"/>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6742828"/>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29523900"/>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891462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276966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5235240"/>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13836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6357916"/>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46534169"/>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2617206"/>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01446740"/>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833358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9741517"/>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593716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21895530"/>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3455657"/>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7268944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1225784"/>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84900867"/>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0842473"/>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85437728"/>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3866011"/>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1959511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078393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2307450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14841"/>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12609840"/>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1495515"/>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41543465"/>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9692285"/>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240770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3644599"/>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0232288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084754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177871"/>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7994495"/>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7047103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558875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2663796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9570422"/>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789899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021188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6310130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689232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064201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0355343"/>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59</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751323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0497410"/>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6</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7</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8</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9</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Gateshead Health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17919</TotalTime>
  <Words>23093</Words>
  <Application>Microsoft Office PowerPoint</Application>
  <PresentationFormat>Custom</PresentationFormat>
  <Paragraphs>6087</Paragraphs>
  <Slides>59</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59</vt:i4>
      </vt:variant>
    </vt:vector>
  </HeadingPairs>
  <TitlesOfParts>
    <vt:vector size="64"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Roisin Atkin</cp:lastModifiedBy>
  <cp:revision>261</cp:revision>
  <dcterms:created xsi:type="dcterms:W3CDTF">2024-10-14T12:39:43Z</dcterms:created>
  <dcterms:modified xsi:type="dcterms:W3CDTF">2025-07-16T09:26:29Z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