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9.3442300000000006E-2</c:v>
                </c:pt>
                <c:pt idx="1">
                  <c:v>6.3367300000000001E-2</c:v>
                </c:pt>
                <c:pt idx="2">
                  <c:v>6.1748200000000003E-2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5.8658299999999997E-2</c:v>
                </c:pt>
                <c:pt idx="1">
                  <c:v>8.74413E-2</c:v>
                </c:pt>
                <c:pt idx="2">
                  <c:v>3.4979400000000001E-2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5.6041000000000001E-2</c:v>
                </c:pt>
                <c:pt idx="1">
                  <c:v>0.1100303</c:v>
                </c:pt>
                <c:pt idx="2">
                  <c:v>2.5354499999999999E-2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0.87765689999999996</c:v>
                </c:pt>
                <c:pt idx="1">
                  <c:v>0.75259030000000005</c:v>
                </c:pt>
                <c:pt idx="2">
                  <c:v>0.94590909999999995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6.1955700000000002E-2</c:v>
                </c:pt>
                <c:pt idx="1">
                  <c:v>8.68612E-2</c:v>
                </c:pt>
                <c:pt idx="2">
                  <c:v>4.9384400000000002E-2</c:v>
                </c:pt>
                <c:pt idx="3">
                  <c:v>0.20053560000000001</c:v>
                </c:pt>
                <c:pt idx="4">
                  <c:v>0.13491159999999999</c:v>
                </c:pt>
                <c:pt idx="5">
                  <c:v>0.1626871</c:v>
                </c:pt>
                <c:pt idx="6">
                  <c:v>9.2845800000000006E-2</c:v>
                </c:pt>
                <c:pt idx="7">
                  <c:v>8.0269699999999999E-2</c:v>
                </c:pt>
                <c:pt idx="8">
                  <c:v>0.15149779999999999</c:v>
                </c:pt>
                <c:pt idx="9">
                  <c:v>0.1126168</c:v>
                </c:pt>
                <c:pt idx="10">
                  <c:v>0.13161870000000001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6.2025900000000002E-2</c:v>
                </c:pt>
                <c:pt idx="1">
                  <c:v>7.5546699999999994E-2</c:v>
                </c:pt>
                <c:pt idx="2">
                  <c:v>8.924E-2</c:v>
                </c:pt>
                <c:pt idx="3">
                  <c:v>0.1429687</c:v>
                </c:pt>
                <c:pt idx="4">
                  <c:v>0.13422149999999999</c:v>
                </c:pt>
                <c:pt idx="5">
                  <c:v>7.0790099999999995E-2</c:v>
                </c:pt>
                <c:pt idx="6">
                  <c:v>8.3737099999999995E-2</c:v>
                </c:pt>
                <c:pt idx="7">
                  <c:v>0.1022663</c:v>
                </c:pt>
                <c:pt idx="8">
                  <c:v>0.1527731</c:v>
                </c:pt>
                <c:pt idx="9">
                  <c:v>0.1440785</c:v>
                </c:pt>
                <c:pt idx="10">
                  <c:v>0.137658</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6.7279900000000004E-2</c:v>
                </c:pt>
                <c:pt idx="1">
                  <c:v>6.7891599999999996E-2</c:v>
                </c:pt>
                <c:pt idx="2">
                  <c:v>4.48847E-2</c:v>
                </c:pt>
                <c:pt idx="3">
                  <c:v>7.9331499999999999E-2</c:v>
                </c:pt>
                <c:pt idx="4">
                  <c:v>9.3521699999999999E-2</c:v>
                </c:pt>
                <c:pt idx="5">
                  <c:v>9.6460799999999999E-2</c:v>
                </c:pt>
                <c:pt idx="6">
                  <c:v>7.3261499999999993E-2</c:v>
                </c:pt>
                <c:pt idx="7">
                  <c:v>0.1024548</c:v>
                </c:pt>
                <c:pt idx="8">
                  <c:v>0.1084688</c:v>
                </c:pt>
                <c:pt idx="9">
                  <c:v>0.1203249</c:v>
                </c:pt>
                <c:pt idx="10">
                  <c:v>8.6432400000000006E-2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0.91916710000000001</c:v>
                </c:pt>
                <c:pt idx="1">
                  <c:v>0.86840079999999997</c:v>
                </c:pt>
                <c:pt idx="2">
                  <c:v>0.88218510000000006</c:v>
                </c:pt>
                <c:pt idx="3">
                  <c:v>0.74869370000000002</c:v>
                </c:pt>
                <c:pt idx="4">
                  <c:v>0.87007409999999996</c:v>
                </c:pt>
                <c:pt idx="5">
                  <c:v>0.88795239999999998</c:v>
                </c:pt>
                <c:pt idx="6">
                  <c:v>0.80655650000000001</c:v>
                </c:pt>
                <c:pt idx="7">
                  <c:v>0.85087080000000004</c:v>
                </c:pt>
                <c:pt idx="8">
                  <c:v>0.7420968</c:v>
                </c:pt>
                <c:pt idx="9">
                  <c:v>0.82540279999999999</c:v>
                </c:pt>
                <c:pt idx="10">
                  <c:v>0.82673459999999999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5.4337999999999997E-2</c:v>
                </c:pt>
                <c:pt idx="1">
                  <c:v>9.7059000000000006E-2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8.4583599999999995E-2</c:v>
                </c:pt>
                <c:pt idx="1">
                  <c:v>8.4464700000000004E-2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4.92521E-2</c:v>
                </c:pt>
                <c:pt idx="1">
                  <c:v>4.9867399999999999E-2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0.863209</c:v>
                </c:pt>
                <c:pt idx="1">
                  <c:v>0.76152280000000006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0.39797909999999997</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0.33302500000000002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0.19693959999999999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8.7972821999999997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4.98597E-2</c:v>
                </c:pt>
                <c:pt idx="1">
                  <c:v>0.1069939</c:v>
                </c:pt>
                <c:pt idx="2">
                  <c:v>0.1138426</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4.5689E-2</c:v>
                </c:pt>
                <c:pt idx="1">
                  <c:v>6.9257600000000002E-2</c:v>
                </c:pt>
                <c:pt idx="2">
                  <c:v>0.1826689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4.2966699999999997E-2</c:v>
                </c:pt>
                <c:pt idx="1">
                  <c:v>6.8316399999999999E-2</c:v>
                </c:pt>
                <c:pt idx="2">
                  <c:v>0.226743</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0.88056619999999997</c:v>
                </c:pt>
                <c:pt idx="1">
                  <c:v>0.86284740000000004</c:v>
                </c:pt>
                <c:pt idx="2">
                  <c:v>0.36996250000000003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8.6718799999999999E-2</c:v>
                </c:pt>
                <c:pt idx="1">
                  <c:v>0.170234</c:v>
                </c:pt>
                <c:pt idx="2">
                  <c:v>0.1147098</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0.14863979999999999</c:v>
                </c:pt>
                <c:pt idx="1">
                  <c:v>9.1816800000000004E-2</c:v>
                </c:pt>
                <c:pt idx="2">
                  <c:v>9.6854899999999994E-2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9.5067600000000002E-2</c:v>
                </c:pt>
                <c:pt idx="1">
                  <c:v>6.6722900000000002E-2</c:v>
                </c:pt>
                <c:pt idx="2">
                  <c:v>9.8930500000000005E-2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0.28161459999999999</c:v>
                </c:pt>
                <c:pt idx="1">
                  <c:v>0.75822920000000005</c:v>
                </c:pt>
                <c:pt idx="2">
                  <c:v>0.59833349999999996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0.15515570000000001</c:v>
                </c:pt>
                <c:pt idx="1">
                  <c:v>8.4128099999999997E-2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0.1046226</c:v>
                </c:pt>
                <c:pt idx="1">
                  <c:v>6.7618800000000007E-2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6.7737900000000004E-2</c:v>
                </c:pt>
                <c:pt idx="1">
                  <c:v>0.1517541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0.42782389999999998</c:v>
                </c:pt>
                <c:pt idx="1">
                  <c:v>0.24039289999999999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7.77867E-2</c:v>
                </c:pt>
                <c:pt idx="1">
                  <c:v>0.14182800000000001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0.10394059999999999</c:v>
                </c:pt>
                <c:pt idx="1">
                  <c:v>0.1301978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7.7736899999999998E-2</c:v>
                </c:pt>
                <c:pt idx="1">
                  <c:v>0.14556810000000001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0.58620399999999995</c:v>
                </c:pt>
                <c:pt idx="1">
                  <c:v>0.46667639999999999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0.83265310000000003</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0.7457627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0.78106509999999996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0.77425040000000001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0.84146339999999997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0.79361179999999998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0.8047337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0.7799296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0.91630900000000004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0.89974290000000001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0.90927840000000004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0.92037040000000003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8.4525199999999995E-2</c:v>
                </c:pt>
                <c:pt idx="1">
                  <c:v>0.22302920000000001</c:v>
                </c:pt>
                <c:pt idx="2">
                  <c:v>0.22713949999999999</c:v>
                </c:pt>
                <c:pt idx="3">
                  <c:v>0.28985569999999999</c:v>
                </c:pt>
                <c:pt idx="4">
                  <c:v>4.80924E-2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6.2162200000000001E-2</c:v>
                </c:pt>
                <c:pt idx="1">
                  <c:v>6.5089800000000003E-2</c:v>
                </c:pt>
                <c:pt idx="2">
                  <c:v>6.4064599999999999E-2</c:v>
                </c:pt>
                <c:pt idx="3">
                  <c:v>5.2428000000000002E-2</c:v>
                </c:pt>
                <c:pt idx="4">
                  <c:v>5.7506599999999998E-2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8.2954799999999995E-2</c:v>
                </c:pt>
                <c:pt idx="1">
                  <c:v>8.0456600000000003E-2</c:v>
                </c:pt>
                <c:pt idx="2">
                  <c:v>6.1212999999999997E-2</c:v>
                </c:pt>
                <c:pt idx="3">
                  <c:v>4.7708899999999999E-2</c:v>
                </c:pt>
                <c:pt idx="4">
                  <c:v>4.7054499999999999E-2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0.81886320000000001</c:v>
                </c:pt>
                <c:pt idx="1">
                  <c:v>0.76565050000000001</c:v>
                </c:pt>
                <c:pt idx="2">
                  <c:v>0.78022020000000003</c:v>
                </c:pt>
                <c:pt idx="3">
                  <c:v>0.86825209999999997</c:v>
                </c:pt>
                <c:pt idx="4">
                  <c:v>0.84407860000000001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0.64659690000000003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0.6390728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0.65176469999999997</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0.7862595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0.78199050000000003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0.76868329999999996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0.75155280000000002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0.78547299999999998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0.79149800000000003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0.7912458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0.78055960000000002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0.72081220000000001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0.75356420000000002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0.7576271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0.76029409999999997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0.67883210000000005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0.77056279999999999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0.81412640000000003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0.81380419999999998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0.93704600000000005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0.94313729999999996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0.94076660000000001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0.7862903</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0.7761557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0.77952759999999999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0.76829270000000005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0.94238679999999997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0.91989659999999995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0.92997810000000003</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0.94368929999999995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0.76906779999999997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0.69002699999999995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0.73364490000000004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0.74437629999999999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0.90418120000000002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0.86820079999999999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0.85283690000000001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0.87341769999999996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5.9479999999999998E-2</c:v>
                </c:pt>
                <c:pt idx="1">
                  <c:v>0.15173059999999999</c:v>
                </c:pt>
                <c:pt idx="2">
                  <c:v>0.22153610000000001</c:v>
                </c:pt>
                <c:pt idx="3">
                  <c:v>0.1331039</c:v>
                </c:pt>
                <c:pt idx="4">
                  <c:v>2.37903E-2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4.42069E-2</c:v>
                </c:pt>
                <c:pt idx="1">
                  <c:v>6.11697E-2</c:v>
                </c:pt>
                <c:pt idx="2">
                  <c:v>6.8740499999999996E-2</c:v>
                </c:pt>
                <c:pt idx="3">
                  <c:v>7.0699399999999996E-2</c:v>
                </c:pt>
                <c:pt idx="4">
                  <c:v>3.7044800000000003E-2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5.20761E-2</c:v>
                </c:pt>
                <c:pt idx="1">
                  <c:v>0.13521710000000001</c:v>
                </c:pt>
                <c:pt idx="2">
                  <c:v>0.1182237</c:v>
                </c:pt>
                <c:pt idx="3">
                  <c:v>6.2395399999999997E-2</c:v>
                </c:pt>
                <c:pt idx="4">
                  <c:v>3.5677800000000003E-2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0.92150390000000004</c:v>
                </c:pt>
                <c:pt idx="1">
                  <c:v>0.77839060000000004</c:v>
                </c:pt>
                <c:pt idx="2">
                  <c:v>0.78852370000000005</c:v>
                </c:pt>
                <c:pt idx="3">
                  <c:v>0.76959619999999995</c:v>
                </c:pt>
                <c:pt idx="4">
                  <c:v>0.94143580000000004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0.83840300000000001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0.8401826</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0.86090230000000001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0.84448160000000005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0.82504290000000002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0.8580122</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0.88605440000000002</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0.86873160000000005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0.69980509999999996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0.67505720000000002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0.70974159999999997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0.68092109999999995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0.47115380000000001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0.56117019999999995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0.7663934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0.81840800000000002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0.83844580000000002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0.82735040000000004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0.77551020000000004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0.7873211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0.78461539999999996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0.79041919999999999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0.80258300000000005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0.79913610000000002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0.81851850000000004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0.80793649999999995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0.57805910000000005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0.6798419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0.76369860000000001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0.72670809999999997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0.70172409999999996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0.74179099999999998</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0.9012346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0.87104619999999999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0.91056910000000002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0.91489359999999997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2.3050899999999999E-2</c:v>
                </c:pt>
                <c:pt idx="1">
                  <c:v>0.13865949999999999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8.9602799999999996E-2</c:v>
                </c:pt>
                <c:pt idx="1">
                  <c:v>8.9909799999999998E-2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0.12575259999999999</c:v>
                </c:pt>
                <c:pt idx="1">
                  <c:v>0.1510261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0.75459600000000004</c:v>
                </c:pt>
                <c:pt idx="1">
                  <c:v>0.64356639999999998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0.98536590000000002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0.98787879999999995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0.98086119999999999</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0.97407410000000005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0.91039429999999999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0.86521740000000003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0.89323839999999999</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0.91242939999999995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0.64197530000000003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0.63815789999999994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0.66822429999999999</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0.63478259999999997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0.82071709999999998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0.72514619999999996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0.75619829999999999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0.70281119999999997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0.67857140000000005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0.69506730000000005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0.69709540000000003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0.60309279999999998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0.61151080000000002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0.61244019999999999</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0.84189720000000001</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0.77011490000000005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0.78602620000000001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0.76923079999999999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0.88150289999999998</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0.86956520000000004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0.87538939999999998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0.91807910000000004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0.75800000000000001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0.74125870000000005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0.765625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0.75294119999999998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0.90163930000000003</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0.89024389999999998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0.88990829999999999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0.86134449999999996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0.1000388</c:v>
                </c:pt>
                <c:pt idx="1">
                  <c:v>0.13356399999999999</c:v>
                </c:pt>
                <c:pt idx="2">
                  <c:v>9.5313099999999998E-2</c:v>
                </c:pt>
                <c:pt idx="3">
                  <c:v>0.1520495</c:v>
                </c:pt>
                <c:pt idx="4">
                  <c:v>0.189302</c:v>
                </c:pt>
                <c:pt idx="5">
                  <c:v>0.1101081</c:v>
                </c:pt>
                <c:pt idx="6">
                  <c:v>4.76817E-2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0.11622680000000001</c:v>
                </c:pt>
                <c:pt idx="1">
                  <c:v>0.13027140000000001</c:v>
                </c:pt>
                <c:pt idx="2">
                  <c:v>0.1160474</c:v>
                </c:pt>
                <c:pt idx="3">
                  <c:v>0.11065369999999999</c:v>
                </c:pt>
                <c:pt idx="4">
                  <c:v>0.12783929999999999</c:v>
                </c:pt>
                <c:pt idx="5">
                  <c:v>9.5910499999999996E-2</c:v>
                </c:pt>
                <c:pt idx="6">
                  <c:v>8.1906800000000002E-2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0.1195488</c:v>
                </c:pt>
                <c:pt idx="1">
                  <c:v>0.1308761</c:v>
                </c:pt>
                <c:pt idx="2">
                  <c:v>0.1931504</c:v>
                </c:pt>
                <c:pt idx="3">
                  <c:v>0.1769241</c:v>
                </c:pt>
                <c:pt idx="4">
                  <c:v>0.15747340000000001</c:v>
                </c:pt>
                <c:pt idx="5">
                  <c:v>0.10897279999999999</c:v>
                </c:pt>
                <c:pt idx="6">
                  <c:v>6.8384200000000006E-2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0.78000190000000003</c:v>
                </c:pt>
                <c:pt idx="1">
                  <c:v>0.62759949999999998</c:v>
                </c:pt>
                <c:pt idx="2">
                  <c:v>0.70170840000000001</c:v>
                </c:pt>
                <c:pt idx="3">
                  <c:v>0.76605500000000004</c:v>
                </c:pt>
                <c:pt idx="4">
                  <c:v>0.64696920000000002</c:v>
                </c:pt>
                <c:pt idx="5">
                  <c:v>0.82217589999999996</c:v>
                </c:pt>
                <c:pt idx="6">
                  <c:v>0.88217140000000005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0.94071150000000003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0.92485550000000005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0.88444440000000002</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0.87654319999999997</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0.85906039999999995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0.86294420000000005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0.80995479999999997</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0.88603989999999999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0.89041099999999995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0.78787879999999999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0.86086960000000001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0.73195880000000002</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0.63829789999999997</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0.63953490000000002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0.74380170000000001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0.83125000000000004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0.85987259999999999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0.87074830000000003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0.87692309999999996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0.83464570000000005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0.85046730000000004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0.84063750000000004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0.86377709999999996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0.84293189999999996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0.79497910000000005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0.79569889999999999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0.81582949999999999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0.7525773</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0.80869570000000002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0.62962960000000001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0.7372881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0.1064397</c:v>
                </c:pt>
                <c:pt idx="1">
                  <c:v>7.5540300000000005E-2</c:v>
                </c:pt>
                <c:pt idx="2">
                  <c:v>0.17176440000000001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4.8151699999999999E-2</c:v>
                </c:pt>
                <c:pt idx="1">
                  <c:v>8.53439E-2</c:v>
                </c:pt>
                <c:pt idx="2">
                  <c:v>0.1251188</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5.2893299999999997E-2</c:v>
                </c:pt>
                <c:pt idx="1">
                  <c:v>0.1243543</c:v>
                </c:pt>
                <c:pt idx="2">
                  <c:v>0.1529691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0.91442120000000005</c:v>
                </c:pt>
                <c:pt idx="1">
                  <c:v>0.75041919999999995</c:v>
                </c:pt>
                <c:pt idx="2">
                  <c:v>0.65399790000000002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0.78523489999999996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0.84816749999999996</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0.76984129999999995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0.48905110000000002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0.4726225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0.46774189999999999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0.48275859999999998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0.53710939999999996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0.53971959999999997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0.54882810000000004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0.54623290000000002</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0.84738040000000003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0.78901730000000003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0.86116700000000002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0.66023169999999998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0.65306120000000001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0.62550609999999995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0.63772949999999995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0.73655910000000002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0.70149249999999996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0.67138359999999997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0.26984130000000001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0.2241379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0.28448279999999998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0.28387099999999998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0.16376309999999999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0.1923077</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0.215035</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0.23861850000000001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0.4078947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0.40925270000000002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0.40233239999999998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0.43010749999999998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0.10009899999999999</c:v>
                </c:pt>
                <c:pt idx="1">
                  <c:v>6.9368600000000002E-2</c:v>
                </c:pt>
                <c:pt idx="2">
                  <c:v>7.2858199999999998E-2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8.9860599999999999E-2</c:v>
                </c:pt>
                <c:pt idx="1">
                  <c:v>5.0058199999999997E-2</c:v>
                </c:pt>
                <c:pt idx="2">
                  <c:v>2.3450100000000001E-2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0.1214457</c:v>
                </c:pt>
                <c:pt idx="1">
                  <c:v>3.6484200000000001E-2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0.68652709999999995</c:v>
                </c:pt>
                <c:pt idx="1">
                  <c:v>0.91560169999999996</c:v>
                </c:pt>
                <c:pt idx="2">
                  <c:v>0.97507520000000003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0.48739500000000002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0.47572819999999999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0.48803829999999998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0.46428570000000002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0.50265959999999998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0.55737700000000001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0.53045690000000001</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0.57961779999999996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0.3409836</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0.24719099999999999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0.25449100000000002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0.36386770000000002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0.86006830000000001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0.80124220000000002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0.85248710000000005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0.86053409999999997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0.89947089999999996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0.85652170000000005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0.87884269999999998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0.87949920000000004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0.57543100000000003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0.52219320000000002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0.55965290000000001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0.59040590000000004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0.73550720000000003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0.67315179999999997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0.73758869999999999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0.75498580000000004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8.8301225999999993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8.7307691999999992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8.7456139999999998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8.7698289000000003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0.15500829999999999</c:v>
                </c:pt>
                <c:pt idx="1">
                  <c:v>5.3424699999999999E-2</c:v>
                </c:pt>
                <c:pt idx="2">
                  <c:v>0.11608010000000001</c:v>
                </c:pt>
                <c:pt idx="3">
                  <c:v>0.12961149999999999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6.6308099999999995E-2</c:v>
                </c:pt>
                <c:pt idx="1">
                  <c:v>6.7260799999999996E-2</c:v>
                </c:pt>
                <c:pt idx="2">
                  <c:v>6.11364E-2</c:v>
                </c:pt>
                <c:pt idx="3">
                  <c:v>0.10494100000000001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7.0697099999999999E-2</c:v>
                </c:pt>
                <c:pt idx="1">
                  <c:v>6.9945499999999994E-2</c:v>
                </c:pt>
                <c:pt idx="2">
                  <c:v>4.5511900000000001E-2</c:v>
                </c:pt>
                <c:pt idx="3">
                  <c:v>0.18804029999999999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0.80856890000000003</c:v>
                </c:pt>
                <c:pt idx="1">
                  <c:v>0.78950410000000004</c:v>
                </c:pt>
                <c:pt idx="2">
                  <c:v>0.82726350000000004</c:v>
                </c:pt>
                <c:pt idx="3">
                  <c:v>0.57064899999999996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0.21080170000000001</c:v>
                </c:pt>
                <c:pt idx="1">
                  <c:v>0.14294100000000001</c:v>
                </c:pt>
                <c:pt idx="2">
                  <c:v>0.12342549999999999</c:v>
                </c:pt>
                <c:pt idx="3">
                  <c:v>6.4466599999999999E-2</c:v>
                </c:pt>
                <c:pt idx="4">
                  <c:v>7.0799100000000004E-2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7.1619799999999997E-2</c:v>
                </c:pt>
                <c:pt idx="1">
                  <c:v>9.4115900000000002E-2</c:v>
                </c:pt>
                <c:pt idx="2">
                  <c:v>6.0592800000000002E-2</c:v>
                </c:pt>
                <c:pt idx="3">
                  <c:v>0.1018444</c:v>
                </c:pt>
                <c:pt idx="4">
                  <c:v>0.11082019999999999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0.1062775</c:v>
                </c:pt>
                <c:pt idx="1">
                  <c:v>8.11191E-2</c:v>
                </c:pt>
                <c:pt idx="2">
                  <c:v>5.6171100000000002E-2</c:v>
                </c:pt>
                <c:pt idx="3">
                  <c:v>0.12533620000000001</c:v>
                </c:pt>
                <c:pt idx="4">
                  <c:v>0.11473419999999999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0.67665149999999996</c:v>
                </c:pt>
                <c:pt idx="1">
                  <c:v>0.64467960000000002</c:v>
                </c:pt>
                <c:pt idx="2">
                  <c:v>0.85975959999999996</c:v>
                </c:pt>
                <c:pt idx="3">
                  <c:v>0.5588516</c:v>
                </c:pt>
                <c:pt idx="4">
                  <c:v>0.49805139999999998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Frimley Health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57826968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536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686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973574"/>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755188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790578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590186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529681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212908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139054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145514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777666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905135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003645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487782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053575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100891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958680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624641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27739312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55893877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86060056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99384270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39235891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80724474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84665080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80643261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576160024"/>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88005298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94902499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8091376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24012739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83245937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66925617"/>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30668878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41333933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58841071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31468764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435980951"/>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990864697"/>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63641673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80778069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3359531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74447688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17115594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60945554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9314620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32820039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25153839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7418004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03602813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53874932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86101807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51325276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87736888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26408128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635647115"/>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24354029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62822098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20763422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50478058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71333078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421269005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84869228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52057844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66615253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354425" y="622300"/>
            <a:ext cx="2924198"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Frimley Health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4924746"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Frimley Health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85950727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3022411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54772724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85637700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96894621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88220576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70614790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007998651"/>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9046236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14116544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79749782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92104662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78250873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44302799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40006112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50637701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86106241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29087186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55278450"/>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98320590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71935746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54455260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133826303"/>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72561399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04817578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165848280"/>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66737715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83227903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144714828"/>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27851734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389834466"/>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22389597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63573252"/>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81979154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682511568"/>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65388989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48949923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91373241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55720796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43521167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71797100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25099996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97614292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4991999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55321243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04249530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417749530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09907914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97860644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01444131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8873997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1266947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231564803"/>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7709075"/>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153595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8718925"/>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863152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135731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580039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915815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807250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38312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182357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745488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986056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362150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4627481"/>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743067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90680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385624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158273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981827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319070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2898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212790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28444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979684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212175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451610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088427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950605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067968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1670651"/>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8745287"/>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651338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466186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174115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865306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827480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593729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190188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547165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440970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21211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412661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8677822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1042046"/>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257331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910409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659723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015514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630457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519785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7636832"/>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884251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602912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285470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5727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496325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034623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391797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590970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5319626"/>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900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208261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71468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931736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045379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6247153"/>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941414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732495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153624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669993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301419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831999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6698757"/>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760755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20702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625484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718962"/>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146242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798775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5912198"/>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9445281"/>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403545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2027712"/>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034679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41690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271889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41821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75600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064293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928635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701009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687898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3374242"/>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233572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2201685"/>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548944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473143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537402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080004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339835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117532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687412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605802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431133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5527345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523296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454833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005541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5468866"/>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441839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773732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159128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627007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276582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93750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735592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805925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869996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09289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503964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82496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213492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686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1,376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51843763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085828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74618476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354425" y="622300"/>
            <a:ext cx="2924198" cy="276999"/>
          </a:xfrm>
          <a:prstGeom prst="rect">
            <a:avLst/>
          </a:prstGeom>
          <a:noFill/>
        </p:spPr>
        <p:txBody>
          <a:bodyPr wrap="none" rtlCol="0">
            <a:spAutoFit/>
          </a:bodyPr>
          <a:lstStyle/>
          <a:p>
            <a:pPr algn="r"/>
            <a:r>
              <a:rPr lang="en-GB" sz="1200" b="1">
                <a:solidFill>
                  <a:srgbClr val="336E9F"/>
                </a:solidFill>
                <a:latin typeface="Arial"/>
                <a:cs typeface="Arial"/>
              </a:rPr>
              <a:t>Frimley Health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17908</TotalTime>
  <Words>23015</Words>
  <Application>Microsoft Office PowerPoint</Application>
  <PresentationFormat>Custom</PresentationFormat>
  <Paragraphs>5968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