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4"/>
  </p:notesMasterIdLst>
  <p:sldIdLst>
    <p:sldId id="257" r:id="rId6"/>
    <p:sldId id="351" r:id="rId7"/>
    <p:sldId id="258" r:id="rId8"/>
    <p:sldId id="34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12" r:id="rId51"/>
    <p:sldId id="313" r:id="rId52"/>
    <p:sldId id="352" r:id="rId53"/>
    <p:sldId id="353" r:id="rId54"/>
    <p:sldId id="354" r:id="rId55"/>
    <p:sldId id="355" r:id="rId56"/>
    <p:sldId id="356" r:id="rId57"/>
    <p:sldId id="357" r:id="rId58"/>
    <p:sldId id="358" r:id="rId59"/>
    <p:sldId id="359" r:id="rId60"/>
    <p:sldId id="360" r:id="rId61"/>
    <p:sldId id="361" r:id="rId62"/>
    <p:sldId id="362" r:id="rId6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25" d="100"/>
          <a:sy n="125" d="100"/>
        </p:scale>
        <p:origin x="1002" y="90"/>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0.73915790000000003</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7.4725600000000003E-2</c:v>
                </c:pt>
                <c:pt idx="1">
                  <c:v>3.5497599999999997E-2</c:v>
                </c:pt>
                <c:pt idx="2">
                  <c:v>4.4292400000000003E-2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9.6091800000000005E-2</c:v>
                </c:pt>
                <c:pt idx="1">
                  <c:v>0.14318059999999999</c:v>
                </c:pt>
                <c:pt idx="2">
                  <c:v>6.9890999999999995E-2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3.7324299999999998E-2</c:v>
                </c:pt>
                <c:pt idx="1">
                  <c:v>8.2160700000000003E-2</c:v>
                </c:pt>
                <c:pt idx="2">
                  <c:v>7.8986999999999998E-3</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4.0999999999999997E-6</c:v>
                </c:pt>
                <c:pt idx="1">
                  <c:v>3.1999999999999999E-6</c:v>
                </c:pt>
                <c:pt idx="2">
                  <c:v>1.9999999999999999E-7</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0.89313240000000005</c:v>
                </c:pt>
                <c:pt idx="1">
                  <c:v>0.84469349999999999</c:v>
                </c:pt>
                <c:pt idx="2">
                  <c:v>0.95437989999999995</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0.80873700000000004</c:v>
                </c:pt>
                <c:pt idx="1">
                  <c:v>0.73596050000000002</c:v>
                </c:pt>
                <c:pt idx="2">
                  <c:v>0.76817020000000003</c:v>
                </c:pt>
                <c:pt idx="3">
                  <c:v>0.52637990000000001</c:v>
                </c:pt>
                <c:pt idx="4">
                  <c:v>0.63734500000000005</c:v>
                </c:pt>
                <c:pt idx="5">
                  <c:v>0.67006049999999995</c:v>
                </c:pt>
                <c:pt idx="6">
                  <c:v>0.68773609999999996</c:v>
                </c:pt>
                <c:pt idx="7">
                  <c:v>0.71286170000000004</c:v>
                </c:pt>
                <c:pt idx="8">
                  <c:v>0.53813529999999998</c:v>
                </c:pt>
                <c:pt idx="9">
                  <c:v>0.62297959999999997</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2.51375E-2</c:v>
                </c:pt>
                <c:pt idx="1">
                  <c:v>4.3494100000000001E-2</c:v>
                </c:pt>
                <c:pt idx="2">
                  <c:v>0</c:v>
                </c:pt>
                <c:pt idx="3">
                  <c:v>2.3361199999999999E-2</c:v>
                </c:pt>
                <c:pt idx="4">
                  <c:v>5.5117800000000002E-2</c:v>
                </c:pt>
                <c:pt idx="5">
                  <c:v>0.11938360000000001</c:v>
                </c:pt>
                <c:pt idx="6">
                  <c:v>4.5828300000000002E-2</c:v>
                </c:pt>
                <c:pt idx="7">
                  <c:v>0</c:v>
                </c:pt>
                <c:pt idx="9">
                  <c:v>2.69631E-2</c:v>
                </c:pt>
                <c:pt idx="10">
                  <c:v>0.11234710000000001</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0.13566220000000001</c:v>
                </c:pt>
                <c:pt idx="1">
                  <c:v>0.16228100000000001</c:v>
                </c:pt>
                <c:pt idx="2">
                  <c:v>0.2318298</c:v>
                </c:pt>
                <c:pt idx="3">
                  <c:v>0.45025890000000002</c:v>
                </c:pt>
                <c:pt idx="4">
                  <c:v>0.29380919999999999</c:v>
                </c:pt>
                <c:pt idx="5">
                  <c:v>0.15739710000000001</c:v>
                </c:pt>
                <c:pt idx="6">
                  <c:v>0.17777209999999999</c:v>
                </c:pt>
                <c:pt idx="7">
                  <c:v>0.2670978</c:v>
                </c:pt>
                <c:pt idx="9">
                  <c:v>0.315386</c:v>
                </c:pt>
                <c:pt idx="10">
                  <c:v>0.1762012</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3.0461800000000001E-2</c:v>
                </c:pt>
                <c:pt idx="1">
                  <c:v>2.4524500000000001E-2</c:v>
                </c:pt>
                <c:pt idx="2">
                  <c:v>0</c:v>
                </c:pt>
                <c:pt idx="3">
                  <c:v>0</c:v>
                </c:pt>
                <c:pt idx="4">
                  <c:v>1.3727899999999999E-2</c:v>
                </c:pt>
                <c:pt idx="5">
                  <c:v>5.3157299999999998E-2</c:v>
                </c:pt>
                <c:pt idx="6">
                  <c:v>2.6244E-2</c:v>
                </c:pt>
                <c:pt idx="7">
                  <c:v>2.0039100000000001E-2</c:v>
                </c:pt>
                <c:pt idx="9">
                  <c:v>3.4671100000000003E-2</c:v>
                </c:pt>
                <c:pt idx="10">
                  <c:v>6.7160800000000007E-2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1.5E-6</c:v>
                </c:pt>
                <c:pt idx="1">
                  <c:v>3.3739999999999999E-2</c:v>
                </c:pt>
                <c:pt idx="2">
                  <c:v>0</c:v>
                </c:pt>
                <c:pt idx="3">
                  <c:v>0</c:v>
                </c:pt>
                <c:pt idx="4">
                  <c:v>1.9999999999999999E-7</c:v>
                </c:pt>
                <c:pt idx="5">
                  <c:v>1.5E-6</c:v>
                </c:pt>
                <c:pt idx="6">
                  <c:v>6.2419500000000003E-2</c:v>
                </c:pt>
                <c:pt idx="7">
                  <c:v>1.3999999999999999E-6</c:v>
                </c:pt>
                <c:pt idx="9">
                  <c:v>1.9999999999999999E-7</c:v>
                </c:pt>
                <c:pt idx="10">
                  <c:v>5.1098699999999997E-2</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0.93120820000000004</c:v>
                </c:pt>
                <c:pt idx="1">
                  <c:v>0.86464039999999998</c:v>
                </c:pt>
                <c:pt idx="2">
                  <c:v>0.93379789999999996</c:v>
                </c:pt>
                <c:pt idx="3">
                  <c:v>0.87888529999999998</c:v>
                </c:pt>
                <c:pt idx="4">
                  <c:v>0.91672359999999997</c:v>
                </c:pt>
                <c:pt idx="5">
                  <c:v>0.86052269999999997</c:v>
                </c:pt>
                <c:pt idx="6">
                  <c:v>0.8072703</c:v>
                </c:pt>
                <c:pt idx="7">
                  <c:v>0.93135060000000003</c:v>
                </c:pt>
                <c:pt idx="9">
                  <c:v>0.79101069999999996</c:v>
                </c:pt>
                <c:pt idx="10">
                  <c:v>0.8344452</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0.776447</c:v>
                </c:pt>
                <c:pt idx="1">
                  <c:v>0.66053450000000002</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1.23993E-2</c:v>
                </c:pt>
                <c:pt idx="1">
                  <c:v>6.6450999999999996E-2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0.1684609</c:v>
                </c:pt>
                <c:pt idx="1">
                  <c:v>0.14568059999999999</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7.3134999999999997E-3</c:v>
                </c:pt>
                <c:pt idx="1">
                  <c:v>1.9259399999999999E-2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3.5379300000000002E-2</c:v>
                </c:pt>
                <c:pt idx="1">
                  <c:v>0.1080745</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0.89846389999999998</c:v>
                </c:pt>
                <c:pt idx="1">
                  <c:v>0.84434019999999999</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0.3134671</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0.50204890000000002</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0.1124276</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-8.3067556000000007</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9.025976</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0.8312638</c:v>
                </c:pt>
                <c:pt idx="1">
                  <c:v>0.73459909999999995</c:v>
                </c:pt>
                <c:pt idx="2">
                  <c:v>0.25281969999999998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2.6169999999999999E-2</c:v>
                </c:pt>
                <c:pt idx="1">
                  <c:v>8.5330699999999995E-2</c:v>
                </c:pt>
                <c:pt idx="2">
                  <c:v>7.5748399999999994E-2</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9.3068399999999996E-2</c:v>
                </c:pt>
                <c:pt idx="1">
                  <c:v>0.112584</c:v>
                </c:pt>
                <c:pt idx="2">
                  <c:v>0.25885730000000001</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1.9277099999999998E-2</c:v>
                </c:pt>
                <c:pt idx="1">
                  <c:v>4.6653199999999999E-2</c:v>
                </c:pt>
                <c:pt idx="2">
                  <c:v>0.18864880000000001</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3.02207E-2</c:v>
                </c:pt>
                <c:pt idx="1">
                  <c:v>2.0833000000000001E-2</c:v>
                </c:pt>
                <c:pt idx="2">
                  <c:v>0.22392580000000001</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0.93152650000000004</c:v>
                </c:pt>
                <c:pt idx="1">
                  <c:v>0.91971619999999998</c:v>
                </c:pt>
                <c:pt idx="2">
                  <c:v>0.52174869999999995</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0.1464077</c:v>
                </c:pt>
                <c:pt idx="1">
                  <c:v>0.58964019999999995</c:v>
                </c:pt>
                <c:pt idx="2">
                  <c:v>0.48557080000000002</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0</c:v>
                </c:pt>
                <c:pt idx="1">
                  <c:v>0.1186562</c:v>
                </c:pt>
                <c:pt idx="2">
                  <c:v>7.4552499999999994E-2</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0.37774200000000002</c:v>
                </c:pt>
                <c:pt idx="1">
                  <c:v>0.19497239999999999</c:v>
                </c:pt>
                <c:pt idx="2">
                  <c:v>0.1771694</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0</c:v>
                </c:pt>
                <c:pt idx="1">
                  <c:v>1.51451E-2</c:v>
                </c:pt>
                <c:pt idx="2">
                  <c:v>5.8773199999999998E-2</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0.4758503</c:v>
                </c:pt>
                <c:pt idx="1">
                  <c:v>8.1586000000000006E-2</c:v>
                </c:pt>
                <c:pt idx="2">
                  <c:v>0.203934</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0.43250169999999999</c:v>
                </c:pt>
                <c:pt idx="1">
                  <c:v>0.89656009999999997</c:v>
                </c:pt>
                <c:pt idx="2">
                  <c:v>0.67283179999999998</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0.2692232</c:v>
                </c:pt>
                <c:pt idx="1">
                  <c:v>0.1166206</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9.9909899999999996E-2</c:v>
                </c:pt>
                <c:pt idx="1">
                  <c:v>4.9909000000000002E-2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0.2151141</c:v>
                </c:pt>
                <c:pt idx="1">
                  <c:v>0.13605709999999999</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1.2492100000000001E-2</c:v>
                </c:pt>
                <c:pt idx="1">
                  <c:v>0.117535</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0.40326070000000003</c:v>
                </c:pt>
                <c:pt idx="1">
                  <c:v>0.57987829999999996</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0.57656660000000004</c:v>
                </c:pt>
                <c:pt idx="1">
                  <c:v>0.28951389999999999</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0.50054430000000005</c:v>
                </c:pt>
                <c:pt idx="1">
                  <c:v>0.32691619999999999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3.5604299999999998E-2</c:v>
                </c:pt>
                <c:pt idx="1">
                  <c:v>6.4332399999999998E-2</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0.18830559999999999</c:v>
                </c:pt>
                <c:pt idx="1">
                  <c:v>0.28518900000000003</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3.55544E-2</c:v>
                </c:pt>
                <c:pt idx="1">
                  <c:v>6.8072499999999994E-2</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0.23999139999999999</c:v>
                </c:pt>
                <c:pt idx="1">
                  <c:v>0.25548989999999999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0.67691800000000002</c:v>
                </c:pt>
                <c:pt idx="1">
                  <c:v>0.67354009999999997</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0.90476190000000001</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0.91558439999999996</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0.88513509999999995</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0.94160580000000005</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0.86206899999999997</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0.8258065</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0.91724139999999998</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0.83088240000000002</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0.94160580000000005</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0.91891889999999998</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0.89051089999999999</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0.96850389999999997</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0.71116590000000002</c:v>
                </c:pt>
                <c:pt idx="1">
                  <c:v>0.49444579999999999</c:v>
                </c:pt>
                <c:pt idx="2">
                  <c:v>0.51254370000000005</c:v>
                </c:pt>
                <c:pt idx="3">
                  <c:v>0.54270180000000001</c:v>
                </c:pt>
                <c:pt idx="4">
                  <c:v>0.77143499999999998</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5.3754799999999998E-2</c:v>
                </c:pt>
                <c:pt idx="1">
                  <c:v>0.1888966</c:v>
                </c:pt>
                <c:pt idx="2">
                  <c:v>0.1941117</c:v>
                </c:pt>
                <c:pt idx="3">
                  <c:v>0.2624418</c:v>
                </c:pt>
                <c:pt idx="4">
                  <c:v>1.7420000000000001E-2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0.12370299999999999</c:v>
                </c:pt>
                <c:pt idx="1">
                  <c:v>0.1333551</c:v>
                </c:pt>
                <c:pt idx="2">
                  <c:v>0.13012009999999999</c:v>
                </c:pt>
                <c:pt idx="3">
                  <c:v>0.1072557</c:v>
                </c:pt>
                <c:pt idx="4">
                  <c:v>0.1188514</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5.2184399999999999E-2</c:v>
                </c:pt>
                <c:pt idx="1">
                  <c:v>4.6323900000000001E-2</c:v>
                </c:pt>
                <c:pt idx="2">
                  <c:v>2.81853E-2</c:v>
                </c:pt>
                <c:pt idx="3">
                  <c:v>2.0295000000000001E-2</c:v>
                </c:pt>
                <c:pt idx="4">
                  <c:v>1.63821E-2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5.9191899999999999E-2</c:v>
                </c:pt>
                <c:pt idx="1">
                  <c:v>0.13697860000000001</c:v>
                </c:pt>
                <c:pt idx="2">
                  <c:v>0.1350392</c:v>
                </c:pt>
                <c:pt idx="3">
                  <c:v>6.7305599999999993E-2</c:v>
                </c:pt>
                <c:pt idx="4">
                  <c:v>7.5911500000000007E-2</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0.74288799999999999</c:v>
                </c:pt>
                <c:pt idx="1">
                  <c:v>0.76645660000000004</c:v>
                </c:pt>
                <c:pt idx="2">
                  <c:v>0.81586170000000002</c:v>
                </c:pt>
                <c:pt idx="3">
                  <c:v>0.90159509999999998</c:v>
                </c:pt>
                <c:pt idx="4">
                  <c:v>0.85904069999999999</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0.62809919999999997</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0.6694215</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0.69523809999999997</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0.73636360000000001</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0.69333330000000004</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0.80303029999999997</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0.79881659999999999</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0.69540230000000003</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0.72941180000000005</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0.80745339999999999</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0.73372780000000004</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0.67630060000000003</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0.70833330000000005</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0.75308640000000004</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0.62820509999999996</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0.72903229999999997</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0.69374999999999998</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0.72108839999999996</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0.95945950000000002</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0.93589739999999999</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0.93877549999999998</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0.95652170000000003</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0.83108110000000002</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0.74838709999999997</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0.80952380000000002</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0.82481749999999998</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0.9710145</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0.92248059999999998</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0.93382350000000003</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0.96124030000000005</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0.90714289999999997</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0.79674800000000001</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0.84496119999999997</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0.84745760000000003</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0.90243899999999999</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0.88414630000000005</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0.90740739999999998</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0.88461540000000005</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0.84423590000000004</c:v>
                </c:pt>
                <c:pt idx="1">
                  <c:v>0.65187980000000001</c:v>
                </c:pt>
                <c:pt idx="2">
                  <c:v>0.51911669999999999</c:v>
                </c:pt>
                <c:pt idx="3">
                  <c:v>0.62166900000000003</c:v>
                </c:pt>
                <c:pt idx="4">
                  <c:v>0.90348600000000001</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3.6005500000000003E-2</c:v>
                </c:pt>
                <c:pt idx="1">
                  <c:v>0.1198109</c:v>
                </c:pt>
                <c:pt idx="2">
                  <c:v>0.18598429999999999</c:v>
                </c:pt>
                <c:pt idx="3">
                  <c:v>9.9246500000000001E-2</c:v>
                </c:pt>
                <c:pt idx="4">
                  <c:v>4.5369E-3</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9.1155899999999998E-2</c:v>
                </c:pt>
                <c:pt idx="1">
                  <c:v>0.12500890000000001</c:v>
                </c:pt>
                <c:pt idx="2">
                  <c:v>0.1398441</c:v>
                </c:pt>
                <c:pt idx="3">
                  <c:v>0.13841410000000001</c:v>
                </c:pt>
                <c:pt idx="4">
                  <c:v>7.5551499999999994E-2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2.8601499999999998E-2</c:v>
                </c:pt>
                <c:pt idx="1">
                  <c:v>0.1032974</c:v>
                </c:pt>
                <c:pt idx="2">
                  <c:v>8.2671900000000006E-2</c:v>
                </c:pt>
                <c:pt idx="3">
                  <c:v>2.8538000000000001E-2</c:v>
                </c:pt>
                <c:pt idx="4">
                  <c:v>1.6424500000000002E-2</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1.1999999999999999E-6</c:v>
                </c:pt>
                <c:pt idx="1">
                  <c:v>2.9000000000000002E-6</c:v>
                </c:pt>
                <c:pt idx="2">
                  <c:v>7.2383000000000003E-2</c:v>
                </c:pt>
                <c:pt idx="3">
                  <c:v>0.11213239999999999</c:v>
                </c:pt>
                <c:pt idx="4">
                  <c:v>1.1999999999999999E-6</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0.96727180000000001</c:v>
                </c:pt>
                <c:pt idx="1">
                  <c:v>0.81981999999999999</c:v>
                </c:pt>
                <c:pt idx="2">
                  <c:v>0.92761700000000002</c:v>
                </c:pt>
                <c:pt idx="3">
                  <c:v>0.8212486</c:v>
                </c:pt>
                <c:pt idx="4">
                  <c:v>0.95527139999999999</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0.84722220000000004</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0.82781459999999996</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0.85815600000000003</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0.83571430000000002</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0.83928570000000002</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0.85294119999999995</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0.82248520000000003</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0.89506169999999996</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0.78911560000000003</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0.60645159999999998</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0.69863010000000003</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0.75886520000000002</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0.51162790000000002</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0.5774648</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0.73134330000000003</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0.7801418</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0.92700729999999998</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0.76506019999999997</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0.73053889999999999</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0.79012349999999998</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0.86538459999999995</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0.76315789999999994</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0.83006539999999995</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0.65753419999999996</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0.66666669999999995</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0.73750000000000004</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0.77941179999999999</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0.83928570000000002</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0.72189349999999997</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0.80606060000000002</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0.82098769999999999</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0.92063490000000003</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0.875</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0.87407409999999996</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0.94308939999999997</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0.68621220000000005</c:v>
                </c:pt>
                <c:pt idx="1">
                  <c:v>0.48980010000000002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0</c:v>
                </c:pt>
                <c:pt idx="1">
                  <c:v>9.5787999999999998E-2</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0.1994311</c:v>
                </c:pt>
                <c:pt idx="1">
                  <c:v>0.17565259999999999</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7.0838399999999996E-2</c:v>
                </c:pt>
                <c:pt idx="1">
                  <c:v>0.10815470000000001</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4.3518300000000003E-2</c:v>
                </c:pt>
                <c:pt idx="1">
                  <c:v>0.13060459999999999</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0.84157349999999997</c:v>
                </c:pt>
                <c:pt idx="1">
                  <c:v>0.75619619999999999</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1</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1</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0.98484850000000002</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0.98387100000000005</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0.9506173</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0.88571429999999995</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0.97590359999999998</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1</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0.67164179999999996</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0.65573769999999998</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0.70588240000000002</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0.67272730000000003</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0.83333330000000005</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0.68656720000000004</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0.7605634</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0.81355929999999999</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0.6857143</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0.641791</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0.68493150000000003</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0.83050849999999998</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0.66666669999999995</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0.70370370000000004</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0.77966100000000005</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0.80555560000000004</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0.78571429999999998</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0.80821920000000003</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0.91249999999999998</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0.85365849999999999</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0.8767123</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0.93243240000000005</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0.82119209999999998</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0.70138889999999998</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0.85925929999999995</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0.89705880000000005</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0.87878789999999996</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0.915493</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0.62311870000000003</c:v>
                </c:pt>
                <c:pt idx="1">
                  <c:v>0.50973740000000001</c:v>
                </c:pt>
                <c:pt idx="2">
                  <c:v>0.56370290000000001</c:v>
                </c:pt>
                <c:pt idx="3">
                  <c:v>0.53171100000000004</c:v>
                </c:pt>
                <c:pt idx="4">
                  <c:v>0.40552539999999998</c:v>
                </c:pt>
                <c:pt idx="5">
                  <c:v>0.68500720000000004</c:v>
                </c:pt>
                <c:pt idx="6">
                  <c:v>0.79071460000000005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5.0169100000000001E-2</c:v>
                </c:pt>
                <c:pt idx="1">
                  <c:v>7.09674E-2</c:v>
                </c:pt>
                <c:pt idx="2">
                  <c:v>3.7824900000000002E-2</c:v>
                </c:pt>
                <c:pt idx="3">
                  <c:v>9.5324900000000004E-2</c:v>
                </c:pt>
                <c:pt idx="4">
                  <c:v>0.1266034</c:v>
                </c:pt>
                <c:pt idx="5">
                  <c:v>5.92011E-2</c:v>
                </c:pt>
                <c:pt idx="6">
                  <c:v>6.2179999999999996E-3</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0.2159663</c:v>
                </c:pt>
                <c:pt idx="1">
                  <c:v>0.25546449999999998</c:v>
                </c:pt>
                <c:pt idx="2">
                  <c:v>0.2310238</c:v>
                </c:pt>
                <c:pt idx="3">
                  <c:v>0.22410289999999999</c:v>
                </c:pt>
                <c:pt idx="4">
                  <c:v>0.25323639999999997</c:v>
                </c:pt>
                <c:pt idx="5">
                  <c:v>0.1977245</c:v>
                </c:pt>
                <c:pt idx="6">
                  <c:v>0.16483419999999999</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6.9679099999999994E-2</c:v>
                </c:pt>
                <c:pt idx="1">
                  <c:v>6.8279500000000007E-2</c:v>
                </c:pt>
                <c:pt idx="2">
                  <c:v>0.13566220000000001</c:v>
                </c:pt>
                <c:pt idx="3">
                  <c:v>0.1201995</c:v>
                </c:pt>
                <c:pt idx="4">
                  <c:v>9.4774800000000006E-2</c:v>
                </c:pt>
                <c:pt idx="5">
                  <c:v>5.8065699999999998E-2</c:v>
                </c:pt>
                <c:pt idx="6">
                  <c:v>2.69205E-2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4.1066800000000001E-2</c:v>
                </c:pt>
                <c:pt idx="1">
                  <c:v>9.5551200000000003E-2</c:v>
                </c:pt>
                <c:pt idx="2">
                  <c:v>3.1786200000000001E-2</c:v>
                </c:pt>
                <c:pt idx="3">
                  <c:v>2.8661699999999998E-2</c:v>
                </c:pt>
                <c:pt idx="4">
                  <c:v>0.11985999999999999</c:v>
                </c:pt>
                <c:pt idx="5">
                  <c:v>1.3999999999999999E-6</c:v>
                </c:pt>
                <c:pt idx="6">
                  <c:v>1.1312600000000001E-2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0.82316999999999996</c:v>
                </c:pt>
                <c:pt idx="1">
                  <c:v>0.86961960000000005</c:v>
                </c:pt>
                <c:pt idx="2">
                  <c:v>0.82317499999999999</c:v>
                </c:pt>
                <c:pt idx="3">
                  <c:v>0.80191950000000001</c:v>
                </c:pt>
                <c:pt idx="4">
                  <c:v>0.64573380000000002</c:v>
                </c:pt>
                <c:pt idx="5">
                  <c:v>0.91128160000000002</c:v>
                </c:pt>
                <c:pt idx="6">
                  <c:v>0.88417179999999995</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0.89041099999999995</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0.86956520000000004</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0.83561640000000004</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0.76666670000000003</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0.82758620000000005</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0.90909090000000004</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0.92307689999999998</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0.82608700000000002</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0.85915490000000005</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0.85714290000000004</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0.94117649999999997</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0.91666669999999995</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0.84615379999999996</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0.64705880000000005</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0.83333330000000005</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0.84848480000000004</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0.87878789999999996</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0.92857140000000005</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0.93333330000000003</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0.75384620000000002</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0.83076919999999999</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0.85714290000000004</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0.84431140000000005</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0.86956520000000004</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0.84177219999999997</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0.84810129999999995</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0.86666670000000001</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0.79166669999999995</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0.95238100000000003</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0.65684949999999998</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8.2404500000000006E-2</c:v>
                </c:pt>
                <c:pt idx="1">
                  <c:v>4.7817600000000002E-2</c:v>
                </c:pt>
                <c:pt idx="2">
                  <c:v>0.1204571</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9.6222000000000002E-2</c:v>
                </c:pt>
                <c:pt idx="1">
                  <c:v>0.14078930000000001</c:v>
                </c:pt>
                <c:pt idx="2">
                  <c:v>0.2277333</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2.8858200000000001E-2</c:v>
                </c:pt>
                <c:pt idx="1">
                  <c:v>9.6631700000000001E-2</c:v>
                </c:pt>
                <c:pt idx="2">
                  <c:v>0.1016618</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4.0999999999999997E-6</c:v>
                </c:pt>
                <c:pt idx="1">
                  <c:v>5.7911999999999998E-2</c:v>
                </c:pt>
                <c:pt idx="2">
                  <c:v>6.4975000000000005E-2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0.94434799999999997</c:v>
                </c:pt>
                <c:pt idx="1">
                  <c:v>0.80962889999999998</c:v>
                </c:pt>
                <c:pt idx="2">
                  <c:v>0.79424499999999998</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0.87878789999999996</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0.92857140000000005</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0.78461539999999996</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0.80281690000000006</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0.53211010000000003</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0.42857139999999999</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0.53333330000000001</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0.53153150000000005</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0.60144929999999996</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0.58518519999999996</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0.5571429</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0.65185190000000004</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0.86170210000000003</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0.83809520000000004</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0.87128709999999998</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0.64963499999999996</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0.62790699999999999</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0.69565220000000005</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0.68217050000000001</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0.69032260000000001</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0.67567569999999999</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0.76027400000000001</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0.2</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0.29411759999999998</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0.3225806</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0.4583333</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0.1898734</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0.1666667</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0.14906829999999999</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0.27152320000000002</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0.47619050000000002</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0.57142859999999995</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0.58629580000000003</c:v>
                </c:pt>
                <c:pt idx="1">
                  <c:v>0.84408899999999998</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6.6731799999999994E-2</c:v>
                </c:pt>
                <c:pt idx="1">
                  <c:v>3.8509799999999997E-2</c:v>
                </c:pt>
                <c:pt idx="2">
                  <c:v>5.9333299999999999E-2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0.15659490000000001</c:v>
                </c:pt>
                <c:pt idx="1">
                  <c:v>0.11177579999999999</c:v>
                </c:pt>
                <c:pt idx="2">
                  <c:v>3.6974899999999998E-2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8.8078500000000004E-2</c:v>
                </c:pt>
                <c:pt idx="1">
                  <c:v>5.6254E-3</c:v>
                </c:pt>
                <c:pt idx="2">
                  <c:v>0</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0.1022989</c:v>
                </c:pt>
                <c:pt idx="1">
                  <c:v>9.9999999999999995E-8</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0.76810959999999995</c:v>
                </c:pt>
                <c:pt idx="1">
                  <c:v>0.99999990000000005</c:v>
                </c:pt>
                <c:pt idx="2">
                  <c:v>0.98031570000000001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0.59322030000000003</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0.4736842</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0.53571429999999998</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0.6734694</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0.60784309999999997</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0.59615379999999996</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0.66666669999999995</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0.69369369999999997</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0.64646459999999994</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0.65656570000000003</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0.57777780000000001</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0.54545449999999995</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0.88484850000000004</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0.87283239999999995</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0.91566270000000005</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0.91925469999999998</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0.94512200000000002</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0.91017959999999998</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0.93125000000000002</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0.93506489999999998</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0.64516130000000005</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0.62931029999999999</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0.67796610000000002</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0.699187</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0.82857139999999996</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0.79104479999999999</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0.8450704</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0.90909090000000004</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8.9937888000000008</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8.7413793000000002</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8.9620253000000005</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9.0506329000000001</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0.71701749999999997</c:v>
                </c:pt>
                <c:pt idx="2">
                  <c:v>0.7021714</c:v>
                </c:pt>
                <c:pt idx="3">
                  <c:v>0.39314179999999999</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0.12663630000000001</c:v>
                </c:pt>
                <c:pt idx="1">
                  <c:v>2.4120699999999998E-2</c:v>
                </c:pt>
                <c:pt idx="2">
                  <c:v>8.5903199999999999E-2</c:v>
                </c:pt>
                <c:pt idx="3">
                  <c:v>6.5991900000000006E-2</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0.1230521</c:v>
                </c:pt>
                <c:pt idx="1">
                  <c:v>0.1258688</c:v>
                </c:pt>
                <c:pt idx="2">
                  <c:v>0.12149020000000001</c:v>
                </c:pt>
                <c:pt idx="3">
                  <c:v>0.2321802</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4.2325099999999997E-2</c:v>
                </c:pt>
                <c:pt idx="1">
                  <c:v>4.0641499999999997E-2</c:v>
                </c:pt>
                <c:pt idx="2">
                  <c:v>1.5335E-2</c:v>
                </c:pt>
                <c:pt idx="3">
                  <c:v>0.1244207</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6.6463900000000006E-2</c:v>
                </c:pt>
                <c:pt idx="1">
                  <c:v>9.2351600000000006E-2</c:v>
                </c:pt>
                <c:pt idx="2">
                  <c:v>7.5100200000000006E-2</c:v>
                </c:pt>
                <c:pt idx="3">
                  <c:v>0.1842654</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0.83565659999999997</c:v>
                </c:pt>
                <c:pt idx="1">
                  <c:v>0.78523799999999999</c:v>
                </c:pt>
                <c:pt idx="2">
                  <c:v>0.92431719999999995</c:v>
                </c:pt>
                <c:pt idx="3">
                  <c:v>0.59617739999999997</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0.49382150000000002</c:v>
                </c:pt>
                <c:pt idx="4">
                  <c:v>0.42985659999999998</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0.1750736</c:v>
                </c:pt>
                <c:pt idx="1">
                  <c:v>0.1061059</c:v>
                </c:pt>
                <c:pt idx="2">
                  <c:v>8.9396500000000004E-2</c:v>
                </c:pt>
                <c:pt idx="3">
                  <c:v>2.7062699999999999E-2</c:v>
                </c:pt>
                <c:pt idx="4">
                  <c:v>2.7771799999999999E-2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0.14307590000000001</c:v>
                </c:pt>
                <c:pt idx="1">
                  <c:v>0.1677862</c:v>
                </c:pt>
                <c:pt idx="2">
                  <c:v>0.12865070000000001</c:v>
                </c:pt>
                <c:pt idx="3">
                  <c:v>0.17665210000000001</c:v>
                </c:pt>
                <c:pt idx="4">
                  <c:v>0.19687479999999999</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7.0549399999999998E-2</c:v>
                </c:pt>
                <c:pt idx="1">
                  <c:v>4.4283999999999997E-2</c:v>
                </c:pt>
                <c:pt idx="2">
                  <c:v>2.2142100000000001E-2</c:v>
                </c:pt>
                <c:pt idx="3">
                  <c:v>8.7932399999999994E-2</c:v>
                </c:pt>
                <c:pt idx="4">
                  <c:v>7.1706900000000004E-2</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0.1113355</c:v>
                </c:pt>
                <c:pt idx="1">
                  <c:v>0.16311249999999999</c:v>
                </c:pt>
                <c:pt idx="2">
                  <c:v>3.4387899999999999E-2</c:v>
                </c:pt>
                <c:pt idx="3">
                  <c:v>0.21453130000000001</c:v>
                </c:pt>
                <c:pt idx="4">
                  <c:v>0.27378989999999997</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0.78161789999999998</c:v>
                </c:pt>
                <c:pt idx="1">
                  <c:v>0.69865869999999997</c:v>
                </c:pt>
                <c:pt idx="2">
                  <c:v>0.87699609999999995</c:v>
                </c:pt>
                <c:pt idx="3">
                  <c:v>0.6750893</c:v>
                </c:pt>
                <c:pt idx="4">
                  <c:v>0.54611960000000004</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7.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78226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Epsom and St Helier University Hospitals NHS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38212957"/>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140</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11</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164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3280413" y="622300"/>
            <a:ext cx="3998210" cy="276999"/>
          </a:xfrm>
          <a:prstGeom prst="rect">
            <a:avLst/>
          </a:prstGeom>
          <a:noFill/>
        </p:spPr>
        <p:txBody>
          <a:bodyPr wrap="none" rtlCol="0">
            <a:spAutoFit/>
          </a:bodyPr>
          <a:lstStyle/>
          <a:p>
            <a:pPr algn="r"/>
            <a:r>
              <a:rPr lang="en-GB" sz="1200" b="1">
                <a:solidFill>
                  <a:srgbClr val="336E9F"/>
                </a:solidFill>
                <a:latin typeface="Arial"/>
                <a:cs typeface="Arial"/>
              </a:rPr>
              <a:t>Epsom and St Helier University Hospitals NHS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67044913"/>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27746672"/>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36376114"/>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27532077"/>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3280413" y="622300"/>
            <a:ext cx="3998210" cy="276999"/>
          </a:xfrm>
          <a:prstGeom prst="rect">
            <a:avLst/>
          </a:prstGeom>
          <a:noFill/>
        </p:spPr>
        <p:txBody>
          <a:bodyPr wrap="none" rtlCol="0">
            <a:spAutoFit/>
          </a:bodyPr>
          <a:lstStyle/>
          <a:p>
            <a:pPr algn="r"/>
            <a:r>
              <a:rPr lang="en-GB" sz="1200" b="1">
                <a:solidFill>
                  <a:srgbClr val="336E9F"/>
                </a:solidFill>
                <a:latin typeface="Arial"/>
                <a:cs typeface="Arial"/>
              </a:rPr>
              <a:t>Epsom and St Helier University Hospitals NHS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75279796"/>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02739056"/>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44653434"/>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17606366"/>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3280413" y="622300"/>
            <a:ext cx="3998210" cy="276999"/>
          </a:xfrm>
          <a:prstGeom prst="rect">
            <a:avLst/>
          </a:prstGeom>
          <a:noFill/>
        </p:spPr>
        <p:txBody>
          <a:bodyPr wrap="none" rtlCol="0">
            <a:spAutoFit/>
          </a:bodyPr>
          <a:lstStyle/>
          <a:p>
            <a:pPr algn="r"/>
            <a:r>
              <a:rPr lang="en-GB" sz="1200" b="1">
                <a:solidFill>
                  <a:srgbClr val="336E9F"/>
                </a:solidFill>
                <a:latin typeface="Arial"/>
                <a:cs typeface="Arial"/>
              </a:rPr>
              <a:t>Epsom and St Helier University Hospitals NHS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44760937"/>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79033470"/>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51895576"/>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3280413" y="622300"/>
            <a:ext cx="3998210" cy="276999"/>
          </a:xfrm>
          <a:prstGeom prst="rect">
            <a:avLst/>
          </a:prstGeom>
          <a:noFill/>
        </p:spPr>
        <p:txBody>
          <a:bodyPr wrap="none" rtlCol="0">
            <a:spAutoFit/>
          </a:bodyPr>
          <a:lstStyle/>
          <a:p>
            <a:pPr algn="r"/>
            <a:r>
              <a:rPr lang="en-GB" sz="1200" b="1">
                <a:solidFill>
                  <a:srgbClr val="336E9F"/>
                </a:solidFill>
                <a:latin typeface="Arial"/>
                <a:cs typeface="Arial"/>
              </a:rPr>
              <a:t>Epsom and St Helier University Hospitals NHS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65612083"/>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04579723"/>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4696894"/>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39375839"/>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15283532"/>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3280413" y="622300"/>
            <a:ext cx="3998210" cy="276999"/>
          </a:xfrm>
          <a:prstGeom prst="rect">
            <a:avLst/>
          </a:prstGeom>
          <a:noFill/>
        </p:spPr>
        <p:txBody>
          <a:bodyPr wrap="none" rtlCol="0">
            <a:spAutoFit/>
          </a:bodyPr>
          <a:lstStyle/>
          <a:p>
            <a:pPr algn="r"/>
            <a:r>
              <a:rPr lang="en-GB" sz="1200" b="1">
                <a:solidFill>
                  <a:srgbClr val="336E9F"/>
                </a:solidFill>
                <a:latin typeface="Arial"/>
                <a:cs typeface="Arial"/>
              </a:rPr>
              <a:t>Epsom and St Helier University Hospitals NHS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906159244"/>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2297484527"/>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3280543482"/>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798920777"/>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3280413" y="622300"/>
            <a:ext cx="3998210" cy="276999"/>
          </a:xfrm>
          <a:prstGeom prst="rect">
            <a:avLst/>
          </a:prstGeom>
          <a:noFill/>
        </p:spPr>
        <p:txBody>
          <a:bodyPr wrap="none" rtlCol="0">
            <a:spAutoFit/>
          </a:bodyPr>
          <a:lstStyle/>
          <a:p>
            <a:pPr algn="r"/>
            <a:r>
              <a:rPr lang="en-GB" sz="1200" b="1">
                <a:solidFill>
                  <a:srgbClr val="336E9F"/>
                </a:solidFill>
                <a:latin typeface="Arial"/>
                <a:cs typeface="Arial"/>
              </a:rPr>
              <a:t>Epsom and St Helier University Hospitals NHS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59498793"/>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1660007965"/>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100%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100%</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232639149"/>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3280413" y="622300"/>
            <a:ext cx="3998210" cy="276999"/>
          </a:xfrm>
          <a:prstGeom prst="rect">
            <a:avLst/>
          </a:prstGeom>
          <a:noFill/>
        </p:spPr>
        <p:txBody>
          <a:bodyPr wrap="none" rtlCol="0">
            <a:spAutoFit/>
          </a:bodyPr>
          <a:lstStyle/>
          <a:p>
            <a:pPr algn="r"/>
            <a:r>
              <a:rPr lang="en-GB" sz="1200" b="1">
                <a:solidFill>
                  <a:srgbClr val="336E9F"/>
                </a:solidFill>
                <a:latin typeface="Arial"/>
                <a:cs typeface="Arial"/>
              </a:rPr>
              <a:t>Epsom and St Helier University Hospitals NHS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4156497106"/>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87%</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2371007703"/>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158</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3280413" y="622300"/>
            <a:ext cx="3998210" cy="276999"/>
          </a:xfrm>
          <a:prstGeom prst="rect">
            <a:avLst/>
          </a:prstGeom>
          <a:noFill/>
        </p:spPr>
        <p:txBody>
          <a:bodyPr wrap="none" rtlCol="0">
            <a:spAutoFit/>
          </a:bodyPr>
          <a:lstStyle/>
          <a:p>
            <a:pPr algn="r"/>
            <a:r>
              <a:rPr lang="en-GB" sz="1200" b="1">
                <a:solidFill>
                  <a:srgbClr val="336E9F"/>
                </a:solidFill>
                <a:latin typeface="Arial"/>
                <a:cs typeface="Arial"/>
              </a:rPr>
              <a:t>Epsom and St Helier University Hospitals NHS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2503041505"/>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327314401"/>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3694475052"/>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15%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3234011765"/>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46%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3280413" y="622300"/>
            <a:ext cx="3998210" cy="276999"/>
          </a:xfrm>
          <a:prstGeom prst="rect">
            <a:avLst/>
          </a:prstGeom>
          <a:noFill/>
        </p:spPr>
        <p:txBody>
          <a:bodyPr wrap="none" rtlCol="0">
            <a:spAutoFit/>
          </a:bodyPr>
          <a:lstStyle/>
          <a:p>
            <a:pPr algn="r"/>
            <a:r>
              <a:rPr lang="en-GB" sz="1200" b="1">
                <a:solidFill>
                  <a:srgbClr val="336E9F"/>
                </a:solidFill>
                <a:latin typeface="Arial"/>
                <a:cs typeface="Arial"/>
              </a:rPr>
              <a:t>Epsom and St Helier University Hospitals NHS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3078636256"/>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3280413" y="622300"/>
            <a:ext cx="3998210" cy="276999"/>
          </a:xfrm>
          <a:prstGeom prst="rect">
            <a:avLst/>
          </a:prstGeom>
          <a:noFill/>
        </p:spPr>
        <p:txBody>
          <a:bodyPr wrap="none" rtlCol="0">
            <a:spAutoFit/>
          </a:bodyPr>
          <a:lstStyle/>
          <a:p>
            <a:pPr algn="r"/>
            <a:r>
              <a:rPr lang="en-GB" sz="1200" b="1">
                <a:solidFill>
                  <a:srgbClr val="336E9F"/>
                </a:solidFill>
                <a:latin typeface="Arial"/>
                <a:cs typeface="Arial"/>
              </a:rPr>
              <a:t>Epsom and St Helier University Hospitals NHS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3280413" y="622300"/>
            <a:ext cx="3998210" cy="276999"/>
          </a:xfrm>
          <a:prstGeom prst="rect">
            <a:avLst/>
          </a:prstGeom>
          <a:noFill/>
        </p:spPr>
        <p:txBody>
          <a:bodyPr wrap="none" rtlCol="0">
            <a:spAutoFit/>
          </a:bodyPr>
          <a:lstStyle/>
          <a:p>
            <a:pPr algn="r"/>
            <a:r>
              <a:rPr lang="en-GB" sz="1200" b="1">
                <a:solidFill>
                  <a:srgbClr val="336E9F"/>
                </a:solidFill>
                <a:latin typeface="Arial"/>
                <a:cs typeface="Arial"/>
              </a:rPr>
              <a:t>Epsom and St Helier University Hospitals NHS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431630378"/>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2618243818"/>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2388988339"/>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216717779"/>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3280413" y="622300"/>
            <a:ext cx="3998210" cy="276999"/>
          </a:xfrm>
          <a:prstGeom prst="rect">
            <a:avLst/>
          </a:prstGeom>
          <a:noFill/>
        </p:spPr>
        <p:txBody>
          <a:bodyPr wrap="none" rtlCol="0">
            <a:spAutoFit/>
          </a:bodyPr>
          <a:lstStyle/>
          <a:p>
            <a:pPr algn="r"/>
            <a:r>
              <a:rPr lang="en-GB" sz="1200" b="1">
                <a:solidFill>
                  <a:srgbClr val="336E9F"/>
                </a:solidFill>
                <a:latin typeface="Arial"/>
                <a:cs typeface="Arial"/>
              </a:rPr>
              <a:t>Epsom and St Helier University Hospitals NHS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619461930"/>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892456589"/>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2597512305"/>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3010037132"/>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3280413" y="622300"/>
            <a:ext cx="3998210" cy="276999"/>
          </a:xfrm>
          <a:prstGeom prst="rect">
            <a:avLst/>
          </a:prstGeom>
          <a:noFill/>
        </p:spPr>
        <p:txBody>
          <a:bodyPr wrap="none" rtlCol="0">
            <a:spAutoFit/>
          </a:bodyPr>
          <a:lstStyle/>
          <a:p>
            <a:pPr algn="r"/>
            <a:r>
              <a:rPr lang="en-GB" sz="1200" b="1">
                <a:solidFill>
                  <a:srgbClr val="336E9F"/>
                </a:solidFill>
                <a:latin typeface="Arial"/>
                <a:cs typeface="Arial"/>
              </a:rPr>
              <a:t>Epsom and St Helier University Hospitals NHS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1497629383"/>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2655128144"/>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3280413" y="622300"/>
            <a:ext cx="3998210" cy="276999"/>
          </a:xfrm>
          <a:prstGeom prst="rect">
            <a:avLst/>
          </a:prstGeom>
          <a:noFill/>
        </p:spPr>
        <p:txBody>
          <a:bodyPr wrap="none" rtlCol="0">
            <a:spAutoFit/>
          </a:bodyPr>
          <a:lstStyle/>
          <a:p>
            <a:pPr algn="r"/>
            <a:r>
              <a:rPr lang="en-GB" sz="1200" b="1">
                <a:solidFill>
                  <a:srgbClr val="336E9F"/>
                </a:solidFill>
                <a:latin typeface="Arial"/>
                <a:cs typeface="Arial"/>
              </a:rPr>
              <a:t>Epsom and St Helier University Hospitals NHS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3030185515"/>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540429269"/>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3640034956"/>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3280413" y="622300"/>
            <a:ext cx="3998210" cy="276999"/>
          </a:xfrm>
          <a:prstGeom prst="rect">
            <a:avLst/>
          </a:prstGeom>
          <a:noFill/>
        </p:spPr>
        <p:txBody>
          <a:bodyPr wrap="none" rtlCol="0">
            <a:spAutoFit/>
          </a:bodyPr>
          <a:lstStyle/>
          <a:p>
            <a:pPr algn="r"/>
            <a:r>
              <a:rPr lang="en-GB" sz="1200" b="1">
                <a:solidFill>
                  <a:srgbClr val="336E9F"/>
                </a:solidFill>
                <a:latin typeface="Arial"/>
                <a:cs typeface="Arial"/>
              </a:rPr>
              <a:t>Epsom and St Helier University Hospitals NHS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1256144045"/>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181871773"/>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3280413" y="622300"/>
            <a:ext cx="3998210" cy="276999"/>
          </a:xfrm>
          <a:prstGeom prst="rect">
            <a:avLst/>
          </a:prstGeom>
          <a:noFill/>
        </p:spPr>
        <p:txBody>
          <a:bodyPr wrap="none" rtlCol="0">
            <a:spAutoFit/>
          </a:bodyPr>
          <a:lstStyle/>
          <a:p>
            <a:pPr algn="r"/>
            <a:r>
              <a:rPr lang="en-GB" sz="1200" b="1">
                <a:solidFill>
                  <a:srgbClr val="336E9F"/>
                </a:solidFill>
                <a:latin typeface="Arial"/>
                <a:cs typeface="Arial"/>
              </a:rPr>
              <a:t>Epsom and St Helier University Hospitals NHS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451175650"/>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2044256910"/>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1182565495"/>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3153170597"/>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1801462056"/>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3280413" y="622300"/>
            <a:ext cx="3998210" cy="276999"/>
          </a:xfrm>
          <a:prstGeom prst="rect">
            <a:avLst/>
          </a:prstGeom>
          <a:noFill/>
        </p:spPr>
        <p:txBody>
          <a:bodyPr wrap="none" rtlCol="0">
            <a:spAutoFit/>
          </a:bodyPr>
          <a:lstStyle/>
          <a:p>
            <a:pPr algn="r"/>
            <a:r>
              <a:rPr lang="en-GB" sz="1200" b="1">
                <a:solidFill>
                  <a:srgbClr val="336E9F"/>
                </a:solidFill>
                <a:latin typeface="Arial"/>
                <a:cs typeface="Arial"/>
              </a:rPr>
              <a:t>Epsom and St Helier University Hospitals NHS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3124942859"/>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1461939621"/>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614990397"/>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3280413" y="622300"/>
            <a:ext cx="3998210" cy="276999"/>
          </a:xfrm>
          <a:prstGeom prst="rect">
            <a:avLst/>
          </a:prstGeom>
          <a:noFill/>
        </p:spPr>
        <p:txBody>
          <a:bodyPr wrap="none" rtlCol="0">
            <a:spAutoFit/>
          </a:bodyPr>
          <a:lstStyle/>
          <a:p>
            <a:pPr algn="r"/>
            <a:r>
              <a:rPr lang="en-GB" sz="1200" b="1">
                <a:solidFill>
                  <a:srgbClr val="336E9F"/>
                </a:solidFill>
                <a:latin typeface="Arial"/>
                <a:cs typeface="Arial"/>
              </a:rPr>
              <a:t>Epsom and St Helier University Hospitals NHS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1063114559"/>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2417174567"/>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3657527932"/>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1785631369"/>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3280413" y="622300"/>
            <a:ext cx="3998210" cy="276999"/>
          </a:xfrm>
          <a:prstGeom prst="rect">
            <a:avLst/>
          </a:prstGeom>
          <a:noFill/>
        </p:spPr>
        <p:txBody>
          <a:bodyPr wrap="none" rtlCol="0">
            <a:spAutoFit/>
          </a:bodyPr>
          <a:lstStyle/>
          <a:p>
            <a:pPr algn="r"/>
            <a:r>
              <a:rPr lang="en-GB" sz="1200" b="1">
                <a:solidFill>
                  <a:srgbClr val="336E9F"/>
                </a:solidFill>
                <a:latin typeface="Arial"/>
                <a:cs typeface="Arial"/>
              </a:rPr>
              <a:t>Epsom and St Helier University Hospitals NHS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3773993010"/>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2877544622"/>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3280413" y="622300"/>
            <a:ext cx="3998210" cy="276999"/>
          </a:xfrm>
          <a:prstGeom prst="rect">
            <a:avLst/>
          </a:prstGeom>
          <a:noFill/>
        </p:spPr>
        <p:txBody>
          <a:bodyPr wrap="none" rtlCol="0">
            <a:spAutoFit/>
          </a:bodyPr>
          <a:lstStyle/>
          <a:p>
            <a:pPr algn="r"/>
            <a:r>
              <a:rPr lang="en-GB" sz="1200" b="1">
                <a:solidFill>
                  <a:srgbClr val="336E9F"/>
                </a:solidFill>
                <a:latin typeface="Arial"/>
                <a:cs typeface="Arial"/>
              </a:rPr>
              <a:t>Epsom and St Helier University Hospitals NHS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207332143"/>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4057812217"/>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992316978"/>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1263266964"/>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3280413" y="622300"/>
            <a:ext cx="3998210"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Epsom and St Helier University Hospitals NHS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648926312"/>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Q07. Patient felt the length of time waiting for diagnostic test results was about right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93%</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Q22. Family and/or carers were definitely involved as much as the patient wanted them to be in decisions about treatment options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92%</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Q25. A member of their care team helped the patient create a care plan to address any needs or concerns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100%</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503487968"/>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Q32. Patient's family, or someone close, was definitely able to talk to a member of the team looking after the patient in hospital</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87%</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99138907"/>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3280413" y="622300"/>
            <a:ext cx="3998210" cy="276999"/>
          </a:xfrm>
          <a:prstGeom prst="rect">
            <a:avLst/>
          </a:prstGeom>
          <a:noFill/>
        </p:spPr>
        <p:txBody>
          <a:bodyPr wrap="none" rtlCol="0">
            <a:spAutoFit/>
          </a:bodyPr>
          <a:lstStyle/>
          <a:p>
            <a:pPr algn="r"/>
            <a:r>
              <a:rPr lang="en-GB" sz="1200" b="1">
                <a:solidFill>
                  <a:srgbClr val="336E9F"/>
                </a:solidFill>
                <a:latin typeface="Arial"/>
                <a:cs typeface="Arial"/>
              </a:rPr>
              <a:t>Epsom and St Helier University Hospitals NHS Trust</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1833750718"/>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4160668722"/>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680278663"/>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3280413" y="622300"/>
            <a:ext cx="3998210" cy="276999"/>
          </a:xfrm>
          <a:prstGeom prst="rect">
            <a:avLst/>
          </a:prstGeom>
          <a:noFill/>
        </p:spPr>
        <p:txBody>
          <a:bodyPr wrap="none" rtlCol="0">
            <a:spAutoFit/>
          </a:bodyPr>
          <a:lstStyle/>
          <a:p>
            <a:pPr algn="r"/>
            <a:r>
              <a:rPr lang="en-GB" sz="1200" b="1">
                <a:solidFill>
                  <a:srgbClr val="336E9F"/>
                </a:solidFill>
                <a:latin typeface="Arial"/>
                <a:cs typeface="Arial"/>
              </a:rPr>
              <a:t>Epsom and St Helier University Hospitals NHS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3257994971"/>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3967641396"/>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3280413" y="622300"/>
            <a:ext cx="3998210" cy="276999"/>
          </a:xfrm>
          <a:prstGeom prst="rect">
            <a:avLst/>
          </a:prstGeom>
          <a:noFill/>
        </p:spPr>
        <p:txBody>
          <a:bodyPr wrap="none" rtlCol="0">
            <a:spAutoFit/>
          </a:bodyPr>
          <a:lstStyle/>
          <a:p>
            <a:pPr algn="r"/>
            <a:r>
              <a:rPr lang="en-GB" sz="1200" b="1">
                <a:solidFill>
                  <a:srgbClr val="336E9F"/>
                </a:solidFill>
                <a:latin typeface="Arial"/>
                <a:cs typeface="Arial"/>
              </a:rPr>
              <a:t>Epsom and St Helier University Hospitals NHS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2122064589"/>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4044114710"/>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3874569422"/>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1021278697"/>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3280413" y="622300"/>
            <a:ext cx="3998210" cy="276999"/>
          </a:xfrm>
          <a:prstGeom prst="rect">
            <a:avLst/>
          </a:prstGeom>
          <a:noFill/>
        </p:spPr>
        <p:txBody>
          <a:bodyPr wrap="none" rtlCol="0">
            <a:spAutoFit/>
          </a:bodyPr>
          <a:lstStyle/>
          <a:p>
            <a:pPr algn="r"/>
            <a:r>
              <a:rPr lang="en-GB" sz="1200" b="1">
                <a:solidFill>
                  <a:srgbClr val="336E9F"/>
                </a:solidFill>
                <a:latin typeface="Arial"/>
                <a:cs typeface="Arial"/>
              </a:rPr>
              <a:t>Epsom and St Helier University Hospitals NHS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4271711773"/>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3280413" y="622300"/>
            <a:ext cx="3998210" cy="276999"/>
          </a:xfrm>
          <a:prstGeom prst="rect">
            <a:avLst/>
          </a:prstGeom>
          <a:noFill/>
        </p:spPr>
        <p:txBody>
          <a:bodyPr wrap="none" rtlCol="0">
            <a:spAutoFit/>
          </a:bodyPr>
          <a:lstStyle/>
          <a:p>
            <a:pPr algn="r"/>
            <a:r>
              <a:rPr lang="en-GB" sz="1200" b="1">
                <a:solidFill>
                  <a:srgbClr val="336E9F"/>
                </a:solidFill>
                <a:latin typeface="Arial"/>
                <a:cs typeface="Arial"/>
              </a:rPr>
              <a:t>Epsom and St Helier University Hospitals NHS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3973891044"/>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2713747335"/>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3205287719"/>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4044329124"/>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2886425203"/>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3280413" y="622300"/>
            <a:ext cx="3998210" cy="276999"/>
          </a:xfrm>
          <a:prstGeom prst="rect">
            <a:avLst/>
          </a:prstGeom>
          <a:noFill/>
        </p:spPr>
        <p:txBody>
          <a:bodyPr wrap="none" rtlCol="0">
            <a:spAutoFit/>
          </a:bodyPr>
          <a:lstStyle/>
          <a:p>
            <a:pPr algn="r"/>
            <a:r>
              <a:rPr lang="en-GB" sz="1200" b="1">
                <a:solidFill>
                  <a:srgbClr val="336E9F"/>
                </a:solidFill>
                <a:latin typeface="Arial"/>
                <a:cs typeface="Arial"/>
              </a:rPr>
              <a:t>Epsom and St Helier University Hospitals NHS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1992465006"/>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1722607739"/>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3307135319"/>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3280413" y="622300"/>
            <a:ext cx="3998210" cy="276999"/>
          </a:xfrm>
          <a:prstGeom prst="rect">
            <a:avLst/>
          </a:prstGeom>
          <a:noFill/>
        </p:spPr>
        <p:txBody>
          <a:bodyPr wrap="none" rtlCol="0">
            <a:spAutoFit/>
          </a:bodyPr>
          <a:lstStyle/>
          <a:p>
            <a:pPr algn="r"/>
            <a:r>
              <a:rPr lang="en-GB" sz="1200" b="1">
                <a:solidFill>
                  <a:srgbClr val="336E9F"/>
                </a:solidFill>
                <a:latin typeface="Arial"/>
                <a:cs typeface="Arial"/>
              </a:rPr>
              <a:t>Epsom and St Helier University Hospitals NHS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3016968502"/>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1784448432"/>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4005998167"/>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1358916953"/>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3280413" y="622300"/>
            <a:ext cx="3998210" cy="276999"/>
          </a:xfrm>
          <a:prstGeom prst="rect">
            <a:avLst/>
          </a:prstGeom>
          <a:noFill/>
        </p:spPr>
        <p:txBody>
          <a:bodyPr wrap="none" rtlCol="0">
            <a:spAutoFit/>
          </a:bodyPr>
          <a:lstStyle/>
          <a:p>
            <a:pPr algn="r"/>
            <a:r>
              <a:rPr lang="en-GB" sz="1200" b="1">
                <a:solidFill>
                  <a:srgbClr val="336E9F"/>
                </a:solidFill>
                <a:latin typeface="Arial"/>
                <a:cs typeface="Arial"/>
              </a:rPr>
              <a:t>Epsom and St Helier University Hospitals NHS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436572337"/>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2058279978"/>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3280413" y="622300"/>
            <a:ext cx="3998210" cy="276999"/>
          </a:xfrm>
          <a:prstGeom prst="rect">
            <a:avLst/>
          </a:prstGeom>
          <a:noFill/>
        </p:spPr>
        <p:txBody>
          <a:bodyPr wrap="none" rtlCol="0">
            <a:spAutoFit/>
          </a:bodyPr>
          <a:lstStyle/>
          <a:p>
            <a:pPr algn="r"/>
            <a:r>
              <a:rPr lang="en-GB" sz="1200" b="1">
                <a:solidFill>
                  <a:srgbClr val="336E9F"/>
                </a:solidFill>
                <a:latin typeface="Arial"/>
                <a:cs typeface="Arial"/>
              </a:rPr>
              <a:t>Epsom and St Helier University Hospitals NHS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1304414178"/>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3331926892"/>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3838223931"/>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1377818051"/>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3280413" y="622300"/>
            <a:ext cx="3998210" cy="276999"/>
          </a:xfrm>
          <a:prstGeom prst="rect">
            <a:avLst/>
          </a:prstGeom>
          <a:noFill/>
        </p:spPr>
        <p:txBody>
          <a:bodyPr wrap="none" rtlCol="0">
            <a:spAutoFit/>
          </a:bodyPr>
          <a:lstStyle/>
          <a:p>
            <a:pPr algn="r"/>
            <a:r>
              <a:rPr lang="en-GB" sz="1200" b="1">
                <a:solidFill>
                  <a:srgbClr val="336E9F"/>
                </a:solidFill>
                <a:latin typeface="Arial"/>
                <a:cs typeface="Arial"/>
              </a:rPr>
              <a:t>Epsom and St Helier University Hospitals NHS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4105666705"/>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3194946264"/>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1754609722"/>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3720793784"/>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3280413" y="622300"/>
            <a:ext cx="3998210" cy="276999"/>
          </a:xfrm>
          <a:prstGeom prst="rect">
            <a:avLst/>
          </a:prstGeom>
          <a:noFill/>
        </p:spPr>
        <p:txBody>
          <a:bodyPr wrap="none" rtlCol="0">
            <a:spAutoFit/>
          </a:bodyPr>
          <a:lstStyle/>
          <a:p>
            <a:pPr algn="r"/>
            <a:r>
              <a:rPr lang="en-GB" sz="1200" b="1">
                <a:solidFill>
                  <a:srgbClr val="336E9F"/>
                </a:solidFill>
                <a:latin typeface="Arial"/>
                <a:cs typeface="Arial"/>
              </a:rPr>
              <a:t>Epsom and St Helier University Hospitals NHS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5AD3DB-8FCD-D52C-6930-66A54AC6E5B2}"/>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651F2BA-106D-0015-2D71-33CFDB0BAA7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9B082A9-BFFA-4C47-92B2-47DFCB5B6736}" type="slidenum">
              <a:rPr lang="en-GB" spc="-25" smtClean="0"/>
              <a:t>4</a:t>
            </a:fld>
            <a:endParaRPr lang="en-GB" spc="-25" dirty="0"/>
          </a:p>
        </p:txBody>
      </p:sp>
      <p:sp>
        <p:nvSpPr>
          <p:cNvPr id="3" name="object 1">
            <a:extLst>
              <a:ext uri="{FF2B5EF4-FFF2-40B4-BE49-F238E27FC236}">
                <a16:creationId xmlns:a16="http://schemas.microsoft.com/office/drawing/2014/main" id="{33AFB031-BE91-4C3F-9D34-3556E77ACD49}"/>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DFF674EC-1F30-3746-1771-BE2B604DB9A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below_expected">
            <a:extLst>
              <a:ext uri="{FF2B5EF4-FFF2-40B4-BE49-F238E27FC236}">
                <a16:creationId xmlns:a16="http://schemas.microsoft.com/office/drawing/2014/main" id="{DA16AE7C-0BE7-A9B9-D490-CBA8F07CA57E}"/>
              </a:ext>
            </a:extLst>
          </p:cNvPr>
          <p:cNvGraphicFramePr>
            <a:graphicFrameLocks noGrp="1"/>
          </p:cNvGraphicFramePr>
          <p:nvPr>
            <p:extLst>
              <p:ext uri="{D42A27DB-BD31-4B8C-83A1-F6EECF244321}">
                <p14:modId xmlns:p14="http://schemas.microsoft.com/office/powerpoint/2010/main" val="1576056305"/>
              </p:ext>
            </p:extLst>
          </p:nvPr>
        </p:nvGraphicFramePr>
        <p:xfrm>
          <a:off x="428498" y="1003301"/>
          <a:ext cx="6732322" cy="1296466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08654">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59869">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Q12. Patient was told they could have a family member, carer or friend with them when told diagnosis</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10" name="txt_org_name">
            <a:extLst>
              <a:ext uri="{FF2B5EF4-FFF2-40B4-BE49-F238E27FC236}">
                <a16:creationId xmlns:a16="http://schemas.microsoft.com/office/drawing/2014/main" id="{4498F9A4-CB89-4796-A0DC-263DAD39BF83}"/>
              </a:ext>
              <a:ext uri="{C183D7F6-B498-43B3-948B-1728B52AA6E4}">
                <adec:decorative xmlns:adec="http://schemas.microsoft.com/office/drawing/2017/decorative" val="1"/>
              </a:ext>
            </a:extLst>
          </p:cNvPr>
          <p:cNvSpPr txBox="1"/>
          <p:nvPr/>
        </p:nvSpPr>
        <p:spPr>
          <a:xfrm>
            <a:off x="3280413" y="622300"/>
            <a:ext cx="3998210" cy="276999"/>
          </a:xfrm>
          <a:prstGeom prst="rect">
            <a:avLst/>
          </a:prstGeom>
          <a:noFill/>
        </p:spPr>
        <p:txBody>
          <a:bodyPr wrap="none" rtlCol="0">
            <a:spAutoFit/>
          </a:bodyPr>
          <a:lstStyle/>
          <a:p>
            <a:pPr algn="r"/>
            <a:r>
              <a:rPr lang="en-GB" sz="1200" b="1">
                <a:solidFill>
                  <a:srgbClr val="336E9F"/>
                </a:solidFill>
                <a:latin typeface="Arial"/>
                <a:cs typeface="Arial"/>
              </a:rPr>
              <a:t>Epsom and St Helier University Hospitals NHS Trust</a:t>
            </a:r>
            <a:endParaRPr lang="en-GB" sz="1200">
              <a:solidFill>
                <a:srgbClr val="336E9F"/>
              </a:solidFill>
            </a:endParaRPr>
          </a:p>
        </p:txBody>
      </p:sp>
      <p:sp>
        <p:nvSpPr>
          <p:cNvPr id="9" name="txt_survey">
            <a:extLst>
              <a:ext uri="{FF2B5EF4-FFF2-40B4-BE49-F238E27FC236}">
                <a16:creationId xmlns:a16="http://schemas.microsoft.com/office/drawing/2014/main" id="{6E63805E-7F2A-5424-DB8A-5E459F76167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05CA61-FA5B-1B7A-D7A3-3E3F13798E9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AEA923BE-6918-07DA-84F3-BF34A074338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77B4EB12-CB5B-C511-1638-DD534B88DBE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0068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3285179380"/>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930308767"/>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1146916008"/>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260248445"/>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3280413" y="622300"/>
            <a:ext cx="3998210" cy="276999"/>
          </a:xfrm>
          <a:prstGeom prst="rect">
            <a:avLst/>
          </a:prstGeom>
          <a:noFill/>
        </p:spPr>
        <p:txBody>
          <a:bodyPr wrap="none" rtlCol="0">
            <a:spAutoFit/>
          </a:bodyPr>
          <a:lstStyle/>
          <a:p>
            <a:pPr algn="r"/>
            <a:r>
              <a:rPr lang="en-GB" sz="1200" b="1">
                <a:solidFill>
                  <a:srgbClr val="336E9F"/>
                </a:solidFill>
                <a:latin typeface="Arial"/>
                <a:cs typeface="Arial"/>
              </a:rPr>
              <a:t>Epsom and St Helier University Hospitals NHS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2837448832"/>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260397104"/>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3280413" y="622300"/>
            <a:ext cx="3998210" cy="276999"/>
          </a:xfrm>
          <a:prstGeom prst="rect">
            <a:avLst/>
          </a:prstGeom>
          <a:noFill/>
        </p:spPr>
        <p:txBody>
          <a:bodyPr wrap="none" rtlCol="0">
            <a:spAutoFit/>
          </a:bodyPr>
          <a:lstStyle/>
          <a:p>
            <a:pPr algn="r"/>
            <a:r>
              <a:rPr lang="en-GB" sz="1200" b="1">
                <a:solidFill>
                  <a:srgbClr val="336E9F"/>
                </a:solidFill>
                <a:latin typeface="Arial"/>
                <a:cs typeface="Arial"/>
              </a:rPr>
              <a:t>Epsom and St Helier University Hospitals NHS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1483935305"/>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2255335167"/>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3150931842"/>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3603647463"/>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2846338924"/>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3280413" y="622300"/>
            <a:ext cx="3998210" cy="276999"/>
          </a:xfrm>
          <a:prstGeom prst="rect">
            <a:avLst/>
          </a:prstGeom>
          <a:noFill/>
        </p:spPr>
        <p:txBody>
          <a:bodyPr wrap="none" rtlCol="0">
            <a:spAutoFit/>
          </a:bodyPr>
          <a:lstStyle/>
          <a:p>
            <a:pPr algn="r"/>
            <a:r>
              <a:rPr lang="en-GB" sz="1200" b="1">
                <a:solidFill>
                  <a:srgbClr val="336E9F"/>
                </a:solidFill>
                <a:latin typeface="Arial"/>
                <a:cs typeface="Arial"/>
              </a:rPr>
              <a:t>Epsom and St Helier University Hospitals NHS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3335757501"/>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2582768183"/>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89037636"/>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3280413" y="622300"/>
            <a:ext cx="3998210" cy="276999"/>
          </a:xfrm>
          <a:prstGeom prst="rect">
            <a:avLst/>
          </a:prstGeom>
          <a:noFill/>
        </p:spPr>
        <p:txBody>
          <a:bodyPr wrap="none" rtlCol="0">
            <a:spAutoFit/>
          </a:bodyPr>
          <a:lstStyle/>
          <a:p>
            <a:pPr algn="r"/>
            <a:r>
              <a:rPr lang="en-GB" sz="1200" b="1">
                <a:solidFill>
                  <a:srgbClr val="336E9F"/>
                </a:solidFill>
                <a:latin typeface="Arial"/>
                <a:cs typeface="Arial"/>
              </a:rPr>
              <a:t>Epsom and St Helier University Hospitals NHS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955293934"/>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765942454"/>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2494306422"/>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2309264875"/>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3280413" y="622300"/>
            <a:ext cx="3998210" cy="276999"/>
          </a:xfrm>
          <a:prstGeom prst="rect">
            <a:avLst/>
          </a:prstGeom>
          <a:noFill/>
        </p:spPr>
        <p:txBody>
          <a:bodyPr wrap="none" rtlCol="0">
            <a:spAutoFit/>
          </a:bodyPr>
          <a:lstStyle/>
          <a:p>
            <a:pPr algn="r"/>
            <a:r>
              <a:rPr lang="en-GB" sz="1200" b="1">
                <a:solidFill>
                  <a:srgbClr val="336E9F"/>
                </a:solidFill>
                <a:latin typeface="Arial"/>
                <a:cs typeface="Arial"/>
              </a:rPr>
              <a:t>Epsom and St Helier University Hospitals NHS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4072772743"/>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2848473864"/>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3280413" y="622300"/>
            <a:ext cx="3998210" cy="276999"/>
          </a:xfrm>
          <a:prstGeom prst="rect">
            <a:avLst/>
          </a:prstGeom>
          <a:noFill/>
        </p:spPr>
        <p:txBody>
          <a:bodyPr wrap="none" rtlCol="0">
            <a:spAutoFit/>
          </a:bodyPr>
          <a:lstStyle/>
          <a:p>
            <a:pPr algn="r"/>
            <a:r>
              <a:rPr lang="en-GB" sz="1200" b="1">
                <a:solidFill>
                  <a:srgbClr val="336E9F"/>
                </a:solidFill>
                <a:latin typeface="Arial"/>
                <a:cs typeface="Arial"/>
              </a:rPr>
              <a:t>Epsom and St Helier University Hospitals NHS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46</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3482448"/>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28515338"/>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78678843"/>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82932667"/>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32570235"/>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24567192"/>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85798616"/>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3250293"/>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51935394"/>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04097850"/>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3280413" y="622300"/>
            <a:ext cx="3998210" cy="276999"/>
          </a:xfrm>
          <a:prstGeom prst="rect">
            <a:avLst/>
          </a:prstGeom>
          <a:noFill/>
        </p:spPr>
        <p:txBody>
          <a:bodyPr wrap="none" rtlCol="0">
            <a:spAutoFit/>
          </a:bodyPr>
          <a:lstStyle/>
          <a:p>
            <a:pPr algn="r"/>
            <a:r>
              <a:rPr lang="en-GB" sz="1200" b="1">
                <a:solidFill>
                  <a:srgbClr val="336E9F"/>
                </a:solidFill>
                <a:latin typeface="Arial"/>
                <a:cs typeface="Arial"/>
              </a:rPr>
              <a:t>Epsom and St Helier University Hospitals NHS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47</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66027989"/>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08935078"/>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98460677"/>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27184493"/>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67534006"/>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22309734"/>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36381429"/>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83031659"/>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30707913"/>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39382123"/>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3280413" y="622300"/>
            <a:ext cx="3998210" cy="276999"/>
          </a:xfrm>
          <a:prstGeom prst="rect">
            <a:avLst/>
          </a:prstGeom>
          <a:noFill/>
        </p:spPr>
        <p:txBody>
          <a:bodyPr wrap="none" rtlCol="0">
            <a:spAutoFit/>
          </a:bodyPr>
          <a:lstStyle/>
          <a:p>
            <a:pPr algn="r"/>
            <a:r>
              <a:rPr lang="en-GB" sz="1200" b="1">
                <a:solidFill>
                  <a:srgbClr val="336E9F"/>
                </a:solidFill>
                <a:latin typeface="Arial"/>
                <a:cs typeface="Arial"/>
              </a:rPr>
              <a:t>Epsom and St Helier University Hospitals NHS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36764193"/>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9852434"/>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45280309"/>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5203594"/>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54252837"/>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09797623"/>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15312430"/>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61221867"/>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1902270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29859426"/>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3280413" y="622300"/>
            <a:ext cx="3998210" cy="276999"/>
          </a:xfrm>
          <a:prstGeom prst="rect">
            <a:avLst/>
          </a:prstGeom>
          <a:noFill/>
        </p:spPr>
        <p:txBody>
          <a:bodyPr wrap="none" rtlCol="0">
            <a:spAutoFit/>
          </a:bodyPr>
          <a:lstStyle/>
          <a:p>
            <a:pPr algn="r"/>
            <a:r>
              <a:rPr lang="en-GB" sz="1200" b="1">
                <a:solidFill>
                  <a:srgbClr val="336E9F"/>
                </a:solidFill>
                <a:latin typeface="Arial"/>
                <a:cs typeface="Arial"/>
              </a:rPr>
              <a:t>Epsom and St Helier University Hospitals NHS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49</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69984830"/>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07320805"/>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25962996"/>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99122428"/>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46635544"/>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22188292"/>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34093626"/>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75590352"/>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34133497"/>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84021914"/>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3280413" y="622300"/>
            <a:ext cx="3998210" cy="276999"/>
          </a:xfrm>
          <a:prstGeom prst="rect">
            <a:avLst/>
          </a:prstGeom>
          <a:noFill/>
        </p:spPr>
        <p:txBody>
          <a:bodyPr wrap="none" rtlCol="0">
            <a:spAutoFit/>
          </a:bodyPr>
          <a:lstStyle/>
          <a:p>
            <a:pPr algn="r"/>
            <a:r>
              <a:rPr lang="en-GB" sz="1200" b="1">
                <a:solidFill>
                  <a:srgbClr val="336E9F"/>
                </a:solidFill>
                <a:latin typeface="Arial"/>
                <a:cs typeface="Arial"/>
              </a:rPr>
              <a:t>Epsom and St Helier University Hospitals NHS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3280413" y="622300"/>
            <a:ext cx="3998210" cy="276999"/>
          </a:xfrm>
          <a:prstGeom prst="rect">
            <a:avLst/>
          </a:prstGeom>
          <a:noFill/>
        </p:spPr>
        <p:txBody>
          <a:bodyPr wrap="none" rtlCol="0">
            <a:spAutoFit/>
          </a:bodyPr>
          <a:lstStyle/>
          <a:p>
            <a:pPr algn="r"/>
            <a:r>
              <a:rPr lang="en-GB" sz="1200" b="1">
                <a:solidFill>
                  <a:srgbClr val="336E9F"/>
                </a:solidFill>
                <a:latin typeface="Arial"/>
                <a:cs typeface="Arial"/>
              </a:rPr>
              <a:t>Epsom and St Helier University Hospitals NHS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50</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28982190"/>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49186540"/>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40650604"/>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98178734"/>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46519878"/>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45253170"/>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00474311"/>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00539436"/>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86284059"/>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32680439"/>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3280413" y="622300"/>
            <a:ext cx="3998210" cy="276999"/>
          </a:xfrm>
          <a:prstGeom prst="rect">
            <a:avLst/>
          </a:prstGeom>
          <a:noFill/>
        </p:spPr>
        <p:txBody>
          <a:bodyPr wrap="none" rtlCol="0">
            <a:spAutoFit/>
          </a:bodyPr>
          <a:lstStyle/>
          <a:p>
            <a:pPr algn="r"/>
            <a:r>
              <a:rPr lang="en-GB" sz="1200" b="1">
                <a:solidFill>
                  <a:srgbClr val="336E9F"/>
                </a:solidFill>
                <a:latin typeface="Arial"/>
                <a:cs typeface="Arial"/>
              </a:rPr>
              <a:t>Epsom and St Helier University Hospitals NHS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73427882"/>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97184074"/>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16095760"/>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05692851"/>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91191523"/>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92936075"/>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82011626"/>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60690699"/>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4109340"/>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94920379"/>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3280413" y="622300"/>
            <a:ext cx="3998210" cy="276999"/>
          </a:xfrm>
          <a:prstGeom prst="rect">
            <a:avLst/>
          </a:prstGeom>
          <a:noFill/>
        </p:spPr>
        <p:txBody>
          <a:bodyPr wrap="none" rtlCol="0">
            <a:spAutoFit/>
          </a:bodyPr>
          <a:lstStyle/>
          <a:p>
            <a:pPr algn="r"/>
            <a:r>
              <a:rPr lang="en-GB" sz="1200" b="1">
                <a:solidFill>
                  <a:srgbClr val="336E9F"/>
                </a:solidFill>
                <a:latin typeface="Arial"/>
                <a:cs typeface="Arial"/>
              </a:rPr>
              <a:t>Epsom and St Helier University Hospitals NHS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32702676"/>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01214835"/>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12025356"/>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27515080"/>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2953817"/>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87579289"/>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73335998"/>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6611788"/>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74381588"/>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17077949"/>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3280413" y="622300"/>
            <a:ext cx="3998210" cy="276999"/>
          </a:xfrm>
          <a:prstGeom prst="rect">
            <a:avLst/>
          </a:prstGeom>
          <a:noFill/>
        </p:spPr>
        <p:txBody>
          <a:bodyPr wrap="none" rtlCol="0">
            <a:spAutoFit/>
          </a:bodyPr>
          <a:lstStyle/>
          <a:p>
            <a:pPr algn="r"/>
            <a:r>
              <a:rPr lang="en-GB" sz="1200" b="1">
                <a:solidFill>
                  <a:srgbClr val="336E9F"/>
                </a:solidFill>
                <a:latin typeface="Arial"/>
                <a:cs typeface="Arial"/>
              </a:rPr>
              <a:t>Epsom and St Helier University Hospitals NHS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46201877"/>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82621134"/>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73419069"/>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45448638"/>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15338331"/>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32475102"/>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83653820"/>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32118652"/>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22712397"/>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3320668"/>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3280413" y="622300"/>
            <a:ext cx="3998210" cy="276999"/>
          </a:xfrm>
          <a:prstGeom prst="rect">
            <a:avLst/>
          </a:prstGeom>
          <a:noFill/>
        </p:spPr>
        <p:txBody>
          <a:bodyPr wrap="none" rtlCol="0">
            <a:spAutoFit/>
          </a:bodyPr>
          <a:lstStyle/>
          <a:p>
            <a:pPr algn="r"/>
            <a:r>
              <a:rPr lang="en-GB" sz="1200" b="1">
                <a:solidFill>
                  <a:srgbClr val="336E9F"/>
                </a:solidFill>
                <a:latin typeface="Arial"/>
                <a:cs typeface="Arial"/>
              </a:rPr>
              <a:t>Epsom and St Helier University Hospitals NHS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2515927"/>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56344001"/>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87313061"/>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56043966"/>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22803238"/>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12988940"/>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44070565"/>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88649524"/>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98129440"/>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31949741"/>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3280413" y="622300"/>
            <a:ext cx="3998210" cy="276999"/>
          </a:xfrm>
          <a:prstGeom prst="rect">
            <a:avLst/>
          </a:prstGeom>
          <a:noFill/>
        </p:spPr>
        <p:txBody>
          <a:bodyPr wrap="none" rtlCol="0">
            <a:spAutoFit/>
          </a:bodyPr>
          <a:lstStyle/>
          <a:p>
            <a:pPr algn="r"/>
            <a:r>
              <a:rPr lang="en-GB" sz="1200" b="1">
                <a:solidFill>
                  <a:srgbClr val="336E9F"/>
                </a:solidFill>
                <a:latin typeface="Arial"/>
                <a:cs typeface="Arial"/>
              </a:rPr>
              <a:t>Epsom and St Helier University Hospitals NHS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74820121"/>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74185151"/>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00301817"/>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74948897"/>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96827206"/>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65774256"/>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83179149"/>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30752715"/>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51954864"/>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64473312"/>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3280413" y="622300"/>
            <a:ext cx="3998210" cy="276999"/>
          </a:xfrm>
          <a:prstGeom prst="rect">
            <a:avLst/>
          </a:prstGeom>
          <a:noFill/>
        </p:spPr>
        <p:txBody>
          <a:bodyPr wrap="none" rtlCol="0">
            <a:spAutoFit/>
          </a:bodyPr>
          <a:lstStyle/>
          <a:p>
            <a:pPr algn="r"/>
            <a:r>
              <a:rPr lang="en-GB" sz="1200" b="1">
                <a:solidFill>
                  <a:srgbClr val="336E9F"/>
                </a:solidFill>
                <a:latin typeface="Arial"/>
                <a:cs typeface="Arial"/>
              </a:rPr>
              <a:t>Epsom and St Helier University Hospitals NHS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66013239"/>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41690282"/>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854223"/>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0361057"/>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898639"/>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41290307"/>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81862697"/>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93803294"/>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887319"/>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68714132"/>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3280413" y="622300"/>
            <a:ext cx="3998210" cy="276999"/>
          </a:xfrm>
          <a:prstGeom prst="rect">
            <a:avLst/>
          </a:prstGeom>
          <a:noFill/>
        </p:spPr>
        <p:txBody>
          <a:bodyPr wrap="none" rtlCol="0">
            <a:spAutoFit/>
          </a:bodyPr>
          <a:lstStyle/>
          <a:p>
            <a:pPr algn="r"/>
            <a:r>
              <a:rPr lang="en-GB" sz="1200" b="1">
                <a:solidFill>
                  <a:srgbClr val="336E9F"/>
                </a:solidFill>
                <a:latin typeface="Arial"/>
                <a:cs typeface="Arial"/>
              </a:rPr>
              <a:t>Epsom and St Helier University Hospitals NHS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57</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62490094"/>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44417194"/>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29406522"/>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26285972"/>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54885778"/>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52028203"/>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23839539"/>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42515035"/>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79122188"/>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1633474"/>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3280413" y="622300"/>
            <a:ext cx="3998210" cy="276999"/>
          </a:xfrm>
          <a:prstGeom prst="rect">
            <a:avLst/>
          </a:prstGeom>
          <a:noFill/>
        </p:spPr>
        <p:txBody>
          <a:bodyPr wrap="none" rtlCol="0">
            <a:spAutoFit/>
          </a:bodyPr>
          <a:lstStyle/>
          <a:p>
            <a:pPr algn="r"/>
            <a:r>
              <a:rPr lang="en-GB" sz="1200" b="1">
                <a:solidFill>
                  <a:srgbClr val="336E9F"/>
                </a:solidFill>
                <a:latin typeface="Arial"/>
                <a:cs typeface="Arial"/>
              </a:rPr>
              <a:t>Epsom and St Helier University Hospitals NHS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25907491"/>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79288113"/>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3280413" y="622300"/>
            <a:ext cx="3998210" cy="276999"/>
          </a:xfrm>
          <a:prstGeom prst="rect">
            <a:avLst/>
          </a:prstGeom>
          <a:noFill/>
        </p:spPr>
        <p:txBody>
          <a:bodyPr wrap="none" rtlCol="0">
            <a:spAutoFit/>
          </a:bodyPr>
          <a:lstStyle/>
          <a:p>
            <a:pPr algn="r"/>
            <a:r>
              <a:rPr lang="en-GB" sz="1200" b="1">
                <a:solidFill>
                  <a:srgbClr val="336E9F"/>
                </a:solidFill>
                <a:latin typeface="Arial"/>
                <a:cs typeface="Arial"/>
              </a:rPr>
              <a:t>Epsom and St Helier University Hospitals NHS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6</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3280413" y="622300"/>
            <a:ext cx="3998210" cy="276999"/>
          </a:xfrm>
          <a:prstGeom prst="rect">
            <a:avLst/>
          </a:prstGeom>
          <a:noFill/>
        </p:spPr>
        <p:txBody>
          <a:bodyPr wrap="none" rtlCol="0">
            <a:spAutoFit/>
          </a:bodyPr>
          <a:lstStyle/>
          <a:p>
            <a:pPr algn="r"/>
            <a:r>
              <a:rPr lang="en-GB" sz="1200" b="1">
                <a:solidFill>
                  <a:srgbClr val="336E9F"/>
                </a:solidFill>
                <a:latin typeface="Arial"/>
                <a:cs typeface="Arial"/>
              </a:rPr>
              <a:t>Epsom and St Helier University Hospitals NHS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3280413" y="622300"/>
            <a:ext cx="3998210" cy="276999"/>
          </a:xfrm>
          <a:prstGeom prst="rect">
            <a:avLst/>
          </a:prstGeom>
          <a:noFill/>
        </p:spPr>
        <p:txBody>
          <a:bodyPr wrap="none" rtlCol="0">
            <a:spAutoFit/>
          </a:bodyPr>
          <a:lstStyle/>
          <a:p>
            <a:pPr algn="r"/>
            <a:r>
              <a:rPr lang="en-GB" sz="1200" b="1">
                <a:solidFill>
                  <a:srgbClr val="336E9F"/>
                </a:solidFill>
                <a:latin typeface="Arial"/>
                <a:cs typeface="Arial"/>
              </a:rPr>
              <a:t>Epsom and St Helier University Hospitals NHS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8</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3280413" y="622300"/>
            <a:ext cx="3998210" cy="276999"/>
          </a:xfrm>
          <a:prstGeom prst="rect">
            <a:avLst/>
          </a:prstGeom>
          <a:noFill/>
        </p:spPr>
        <p:txBody>
          <a:bodyPr wrap="none" rtlCol="0">
            <a:spAutoFit/>
          </a:bodyPr>
          <a:lstStyle/>
          <a:p>
            <a:pPr algn="r"/>
            <a:r>
              <a:rPr lang="en-GB" sz="1200" b="1">
                <a:solidFill>
                  <a:srgbClr val="336E9F"/>
                </a:solidFill>
                <a:latin typeface="Arial"/>
                <a:cs typeface="Arial"/>
              </a:rPr>
              <a:t>Epsom and St Helier University Hospitals NHS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164</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325</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50</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824894569"/>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340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325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164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1950686871"/>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129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164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4245454413"/>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52</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32</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164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3280413" y="622300"/>
            <a:ext cx="3998210" cy="276999"/>
          </a:xfrm>
          <a:prstGeom prst="rect">
            <a:avLst/>
          </a:prstGeom>
          <a:noFill/>
        </p:spPr>
        <p:txBody>
          <a:bodyPr wrap="none" rtlCol="0">
            <a:spAutoFit/>
          </a:bodyPr>
          <a:lstStyle/>
          <a:p>
            <a:pPr algn="r"/>
            <a:r>
              <a:rPr lang="en-GB" sz="1200" b="1">
                <a:solidFill>
                  <a:srgbClr val="336E9F"/>
                </a:solidFill>
                <a:latin typeface="Arial"/>
                <a:cs typeface="Arial"/>
              </a:rPr>
              <a:t>Epsom and St Helier University Hospitals NHS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2.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customXml/itemProps3.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17906</TotalTime>
  <Words>22122</Words>
  <Application>Microsoft Office PowerPoint</Application>
  <PresentationFormat>Custom</PresentationFormat>
  <Paragraphs>5932</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261</cp:revision>
  <dcterms:created xsi:type="dcterms:W3CDTF">2024-10-14T12:39:43Z</dcterms:created>
  <dcterms:modified xsi:type="dcterms:W3CDTF">2025-07-16T17:17:46Z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