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9.5519499999999993E-2</c:v>
                </c:pt>
                <c:pt idx="1">
                  <c:v>6.7518900000000007E-2</c:v>
                </c:pt>
                <c:pt idx="2">
                  <c:v>6.4821699999999996E-2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5.4503999999999997E-2</c:v>
                </c:pt>
                <c:pt idx="1">
                  <c:v>7.9138100000000003E-2</c:v>
                </c:pt>
                <c:pt idx="2">
                  <c:v>2.88325E-2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5.8118200000000002E-2</c:v>
                </c:pt>
                <c:pt idx="1">
                  <c:v>0.1141819</c:v>
                </c:pt>
                <c:pt idx="2">
                  <c:v>2.8427999999999998E-2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0.93296429999999997</c:v>
                </c:pt>
                <c:pt idx="1">
                  <c:v>0.83103340000000003</c:v>
                </c:pt>
                <c:pt idx="2">
                  <c:v>0.95358310000000002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6.5762500000000002E-2</c:v>
                </c:pt>
                <c:pt idx="1">
                  <c:v>9.4777899999999998E-2</c:v>
                </c:pt>
                <c:pt idx="2">
                  <c:v>5.8729099999999999E-2</c:v>
                </c:pt>
                <c:pt idx="3">
                  <c:v>0.2055631</c:v>
                </c:pt>
                <c:pt idx="4">
                  <c:v>0.1561371</c:v>
                </c:pt>
                <c:pt idx="5">
                  <c:v>0.1668568</c:v>
                </c:pt>
                <c:pt idx="6">
                  <c:v>0.1016466</c:v>
                </c:pt>
                <c:pt idx="7">
                  <c:v>9.1070799999999993E-2</c:v>
                </c:pt>
                <c:pt idx="8">
                  <c:v>0.15673210000000001</c:v>
                </c:pt>
                <c:pt idx="9">
                  <c:v>0.1354011</c:v>
                </c:pt>
                <c:pt idx="10">
                  <c:v>0.13331860000000001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5.4412099999999998E-2</c:v>
                </c:pt>
                <c:pt idx="1">
                  <c:v>5.9713299999999997E-2</c:v>
                </c:pt>
                <c:pt idx="2">
                  <c:v>7.0550399999999999E-2</c:v>
                </c:pt>
                <c:pt idx="3">
                  <c:v>0.1329137</c:v>
                </c:pt>
                <c:pt idx="4">
                  <c:v>9.1770599999999994E-2</c:v>
                </c:pt>
                <c:pt idx="5">
                  <c:v>6.2450699999999998E-2</c:v>
                </c:pt>
                <c:pt idx="6">
                  <c:v>6.6135399999999997E-2</c:v>
                </c:pt>
                <c:pt idx="7">
                  <c:v>8.0664100000000002E-2</c:v>
                </c:pt>
                <c:pt idx="8">
                  <c:v>0.1423044</c:v>
                </c:pt>
                <c:pt idx="9">
                  <c:v>9.851E-2</c:v>
                </c:pt>
                <c:pt idx="10">
                  <c:v>0.1342583</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7.1086800000000006E-2</c:v>
                </c:pt>
                <c:pt idx="1">
                  <c:v>7.5808299999999995E-2</c:v>
                </c:pt>
                <c:pt idx="2">
                  <c:v>5.4229399999999997E-2</c:v>
                </c:pt>
                <c:pt idx="3">
                  <c:v>8.4359000000000003E-2</c:v>
                </c:pt>
                <c:pt idx="4">
                  <c:v>0.11474719999999999</c:v>
                </c:pt>
                <c:pt idx="5">
                  <c:v>0.1006305</c:v>
                </c:pt>
                <c:pt idx="6">
                  <c:v>8.2062300000000005E-2</c:v>
                </c:pt>
                <c:pt idx="7">
                  <c:v>0.113256</c:v>
                </c:pt>
                <c:pt idx="8">
                  <c:v>0.1137031</c:v>
                </c:pt>
                <c:pt idx="9">
                  <c:v>0.14310909999999999</c:v>
                </c:pt>
                <c:pt idx="10">
                  <c:v>8.8132299999999997E-2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0.88047489999999995</c:v>
                </c:pt>
                <c:pt idx="1">
                  <c:v>0.82398539999999998</c:v>
                </c:pt>
                <c:pt idx="2">
                  <c:v>0.83926000000000001</c:v>
                </c:pt>
                <c:pt idx="3">
                  <c:v>0.75082119999999997</c:v>
                </c:pt>
                <c:pt idx="4">
                  <c:v>0.7776457</c:v>
                </c:pt>
                <c:pt idx="5">
                  <c:v>0.85293580000000002</c:v>
                </c:pt>
                <c:pt idx="6">
                  <c:v>0.80031289999999999</c:v>
                </c:pt>
                <c:pt idx="7">
                  <c:v>0.78518759999999999</c:v>
                </c:pt>
                <c:pt idx="8">
                  <c:v>0.71170120000000003</c:v>
                </c:pt>
                <c:pt idx="9">
                  <c:v>0.7700977</c:v>
                </c:pt>
                <c:pt idx="10">
                  <c:v>0.73468659999999997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6.0156899999999999E-2</c:v>
                </c:pt>
                <c:pt idx="1">
                  <c:v>9.9898799999999996E-2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7.2945700000000002E-2</c:v>
                </c:pt>
                <c:pt idx="1">
                  <c:v>7.8784999999999994E-2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5.5071099999999998E-2</c:v>
                </c:pt>
                <c:pt idx="1">
                  <c:v>5.2707200000000003E-2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0.85836069999999998</c:v>
                </c:pt>
                <c:pt idx="1">
                  <c:v>0.77108710000000003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0.40688600000000003</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0.31521120000000002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0.20584649999999999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8.8232019000000008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5.2755700000000003E-2</c:v>
                </c:pt>
                <c:pt idx="1">
                  <c:v>0.1090836</c:v>
                </c:pt>
                <c:pt idx="2">
                  <c:v>0.11775239999999999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3.9897000000000002E-2</c:v>
                </c:pt>
                <c:pt idx="1">
                  <c:v>6.5078300000000006E-2</c:v>
                </c:pt>
                <c:pt idx="2">
                  <c:v>0.17484930000000001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4.5862800000000002E-2</c:v>
                </c:pt>
                <c:pt idx="1">
                  <c:v>7.0406099999999999E-2</c:v>
                </c:pt>
                <c:pt idx="2">
                  <c:v>0.23065279999999999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0.89864069999999996</c:v>
                </c:pt>
                <c:pt idx="1">
                  <c:v>0.82936189999999999</c:v>
                </c:pt>
                <c:pt idx="2">
                  <c:v>0.40664860000000003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9.3734799999999993E-2</c:v>
                </c:pt>
                <c:pt idx="1">
                  <c:v>0.17182</c:v>
                </c:pt>
                <c:pt idx="2">
                  <c:v>0.11853180000000001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0.1346077</c:v>
                </c:pt>
                <c:pt idx="1">
                  <c:v>8.8644899999999999E-2</c:v>
                </c:pt>
                <c:pt idx="2">
                  <c:v>8.9210999999999999E-2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0.1020836</c:v>
                </c:pt>
                <c:pt idx="1">
                  <c:v>6.8308900000000006E-2</c:v>
                </c:pt>
                <c:pt idx="2">
                  <c:v>0.1027525</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0.28234730000000002</c:v>
                </c:pt>
                <c:pt idx="1">
                  <c:v>0.77118850000000005</c:v>
                </c:pt>
                <c:pt idx="2">
                  <c:v>0.57564439999999995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0.16180829999999999</c:v>
                </c:pt>
                <c:pt idx="1">
                  <c:v>8.8049100000000005E-2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9.1317200000000001E-2</c:v>
                </c:pt>
                <c:pt idx="1">
                  <c:v>5.9776799999999998E-2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7.4390600000000001E-2</c:v>
                </c:pt>
                <c:pt idx="1">
                  <c:v>0.15567510000000001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0.41837010000000002</c:v>
                </c:pt>
                <c:pt idx="1">
                  <c:v>0.2040785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8.2260600000000003E-2</c:v>
                </c:pt>
                <c:pt idx="1">
                  <c:v>0.1445755</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9.4992999999999994E-2</c:v>
                </c:pt>
                <c:pt idx="1">
                  <c:v>0.1247028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8.2210699999999998E-2</c:v>
                </c:pt>
                <c:pt idx="1">
                  <c:v>0.14831559999999999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0.56241419999999998</c:v>
                </c:pt>
                <c:pt idx="1">
                  <c:v>0.50754129999999997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0.80461539999999998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0.77762240000000005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0.77104870000000003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0.75533430000000001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0.81018520000000005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0.82303369999999998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0.80774959999999996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0.81843969999999999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0.92320530000000001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0.91505219999999998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0.9349845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8.7767899999999996E-2</c:v>
                </c:pt>
                <c:pt idx="1">
                  <c:v>0.22675190000000001</c:v>
                </c:pt>
                <c:pt idx="2">
                  <c:v>0.23085349999999999</c:v>
                </c:pt>
                <c:pt idx="3">
                  <c:v>0.29300769999999998</c:v>
                </c:pt>
                <c:pt idx="4">
                  <c:v>5.1572100000000003E-2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5.5676700000000003E-2</c:v>
                </c:pt>
                <c:pt idx="1">
                  <c:v>5.7644500000000001E-2</c:v>
                </c:pt>
                <c:pt idx="2">
                  <c:v>5.6636600000000002E-2</c:v>
                </c:pt>
                <c:pt idx="3">
                  <c:v>4.6123900000000002E-2</c:v>
                </c:pt>
                <c:pt idx="4">
                  <c:v>5.0547300000000003E-2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8.6197599999999999E-2</c:v>
                </c:pt>
                <c:pt idx="1">
                  <c:v>8.4179199999999996E-2</c:v>
                </c:pt>
                <c:pt idx="2">
                  <c:v>6.4926999999999999E-2</c:v>
                </c:pt>
                <c:pt idx="3">
                  <c:v>5.0861000000000003E-2</c:v>
                </c:pt>
                <c:pt idx="4">
                  <c:v>5.0534099999999998E-2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0.81797310000000001</c:v>
                </c:pt>
                <c:pt idx="1">
                  <c:v>0.75739570000000001</c:v>
                </c:pt>
                <c:pt idx="2">
                  <c:v>0.757239</c:v>
                </c:pt>
                <c:pt idx="3">
                  <c:v>0.85186099999999998</c:v>
                </c:pt>
                <c:pt idx="4">
                  <c:v>0.83076139999999998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0.65074140000000003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0.67600700000000002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0.67563030000000002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0.7893462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0.77272730000000001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0.78231289999999998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0.7819026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0.71851849999999995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0.71704179999999995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0.7490909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0.75570780000000004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0.6930693</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0.66487649999999998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0.70924569999999998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0.74163780000000001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0.7094241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0.72450179999999997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0.78141360000000004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0.80628929999999999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0.94444439999999996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0.92061280000000001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0.93988269999999996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0.93069310000000005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0.74500770000000005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0.73098589999999997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0.76218609999999998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0.76371310000000003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0.938253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0.9422336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0.94796060000000004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0.94986809999999999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0.79846150000000005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0.78787879999999999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0.8225806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0.8213802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0.89793279999999998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0.90486730000000004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0.90976509999999999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0.92976190000000003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6.18135E-2</c:v>
                </c:pt>
                <c:pt idx="1">
                  <c:v>0.15486259999999999</c:v>
                </c:pt>
                <c:pt idx="2">
                  <c:v>0.22503919999999999</c:v>
                </c:pt>
                <c:pt idx="3">
                  <c:v>0.13627040000000001</c:v>
                </c:pt>
                <c:pt idx="4">
                  <c:v>2.5623199999999999E-2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3.95398E-2</c:v>
                </c:pt>
                <c:pt idx="1">
                  <c:v>5.4905500000000003E-2</c:v>
                </c:pt>
                <c:pt idx="2">
                  <c:v>6.1734299999999999E-2</c:v>
                </c:pt>
                <c:pt idx="3">
                  <c:v>6.4366400000000004E-2</c:v>
                </c:pt>
                <c:pt idx="4">
                  <c:v>3.3378999999999999E-2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5.4409600000000002E-2</c:v>
                </c:pt>
                <c:pt idx="1">
                  <c:v>0.1383491</c:v>
                </c:pt>
                <c:pt idx="2">
                  <c:v>0.1217268</c:v>
                </c:pt>
                <c:pt idx="3">
                  <c:v>6.5561900000000006E-2</c:v>
                </c:pt>
                <c:pt idx="4">
                  <c:v>3.7510700000000001E-2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0.92259760000000002</c:v>
                </c:pt>
                <c:pt idx="1">
                  <c:v>0.8248432</c:v>
                </c:pt>
                <c:pt idx="2">
                  <c:v>0.78088329999999995</c:v>
                </c:pt>
                <c:pt idx="3">
                  <c:v>0.7733717</c:v>
                </c:pt>
                <c:pt idx="4">
                  <c:v>0.93523369999999995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0.82496409999999998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0.83715320000000004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0.82142859999999995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0.82945740000000001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0.82360250000000002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0.81632649999999995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0.84077199999999996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0.84360729999999995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0.6373626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0.65639809999999998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0.70738259999999997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0.68956740000000005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0.55387929999999996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0.5069034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0.72525850000000003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0.77939230000000004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0.79913920000000005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0.83116880000000004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0.74748740000000002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0.72747010000000001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0.75369459999999999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0.76041669999999995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0.79760319999999996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0.76593279999999997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0.7940026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0.8252427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0.67073170000000004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0.66593409999999997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0.74942529999999996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0.72866520000000001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0.67372350000000003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0.68635880000000005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0.69878050000000003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0.73532799999999998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0.86201779999999995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0.88122610000000001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0.89224139999999996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2.9128299999999999E-2</c:v>
                </c:pt>
                <c:pt idx="1">
                  <c:v>0.1454964</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7.7448100000000006E-2</c:v>
                </c:pt>
                <c:pt idx="1">
                  <c:v>7.6235999999999998E-2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0.1318299</c:v>
                </c:pt>
                <c:pt idx="1">
                  <c:v>0.157863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0.78500579999999998</c:v>
                </c:pt>
                <c:pt idx="1">
                  <c:v>0.66533929999999997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0.98662209999999995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0.97928990000000005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0.98802400000000001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0.97326199999999996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0.89632829999999997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0.91954020000000003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0.94468090000000005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0.58098590000000006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0.5650558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0.56140350000000006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0.64797510000000003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0.6857143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0.65957449999999995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0.72507549999999998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0.64359860000000002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0.61702129999999999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0.59385670000000002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0.73636360000000001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0.53508770000000005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0.5571429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0.62553190000000003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0.68888890000000003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0.74652779999999996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0.73010379999999997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0.70134229999999997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0.7655786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0.89242049999999995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0.830735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0.85607940000000005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0.87391300000000005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0.69742199999999999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0.72560979999999997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0.74515240000000005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0.76010429999999995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0.85211269999999995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0.83985770000000004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0.81724140000000001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0.85624999999999996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0.1065054</c:v>
                </c:pt>
                <c:pt idx="1">
                  <c:v>0.14051949999999999</c:v>
                </c:pt>
                <c:pt idx="2">
                  <c:v>0.1033915</c:v>
                </c:pt>
                <c:pt idx="3">
                  <c:v>0.16006889999999999</c:v>
                </c:pt>
                <c:pt idx="4">
                  <c:v>0.19825490000000001</c:v>
                </c:pt>
                <c:pt idx="5">
                  <c:v>0.11683490000000001</c:v>
                </c:pt>
                <c:pt idx="6">
                  <c:v>5.3755600000000001E-2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0.1032936</c:v>
                </c:pt>
                <c:pt idx="1">
                  <c:v>0.1163604</c:v>
                </c:pt>
                <c:pt idx="2">
                  <c:v>9.9890699999999999E-2</c:v>
                </c:pt>
                <c:pt idx="3">
                  <c:v>9.4614900000000002E-2</c:v>
                </c:pt>
                <c:pt idx="4">
                  <c:v>0.1099333</c:v>
                </c:pt>
                <c:pt idx="5">
                  <c:v>8.2456799999999997E-2</c:v>
                </c:pt>
                <c:pt idx="6">
                  <c:v>6.9759100000000004E-2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0.1260154</c:v>
                </c:pt>
                <c:pt idx="1">
                  <c:v>0.1378316</c:v>
                </c:pt>
                <c:pt idx="2">
                  <c:v>0.20122880000000001</c:v>
                </c:pt>
                <c:pt idx="3">
                  <c:v>0.18494350000000001</c:v>
                </c:pt>
                <c:pt idx="4">
                  <c:v>0.1664263</c:v>
                </c:pt>
                <c:pt idx="5">
                  <c:v>0.1156996</c:v>
                </c:pt>
                <c:pt idx="6">
                  <c:v>7.4458099999999999E-2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0.76731199999999999</c:v>
                </c:pt>
                <c:pt idx="1">
                  <c:v>0.70327870000000003</c:v>
                </c:pt>
                <c:pt idx="2">
                  <c:v>0.73693600000000004</c:v>
                </c:pt>
                <c:pt idx="3">
                  <c:v>0.72997639999999997</c:v>
                </c:pt>
                <c:pt idx="4">
                  <c:v>0.65412749999999997</c:v>
                </c:pt>
                <c:pt idx="5">
                  <c:v>0.81776420000000005</c:v>
                </c:pt>
                <c:pt idx="6">
                  <c:v>0.87211059999999996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0.85517240000000005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0.80887370000000003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0.87164180000000002</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0.81712059999999997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0.72137399999999996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0.81605349999999999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0.78535350000000004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0.84478940000000002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0.87623759999999995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0.80808080000000004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0.8139535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0.78048779999999995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0.71515150000000005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0.74770639999999999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0.80392160000000001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0.74285710000000005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0.81509430000000005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0.80745339999999999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0.86692020000000003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0.83012819999999998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0.79690519999999998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0.7967033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0.81606769999999995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0.82011610000000001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0.6169154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0.65108699999999997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0.69316770000000005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0.73210160000000002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0.74407579999999995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0.76829270000000005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0.77483440000000003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0.69852939999999997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0.10905380000000001</c:v>
                </c:pt>
                <c:pt idx="1">
                  <c:v>7.8312499999999993E-2</c:v>
                </c:pt>
                <c:pt idx="2">
                  <c:v>0.1772205</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4.2923599999999999E-2</c:v>
                </c:pt>
                <c:pt idx="1">
                  <c:v>7.9799499999999995E-2</c:v>
                </c:pt>
                <c:pt idx="2">
                  <c:v>0.11420669999999999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5.5507399999999998E-2</c:v>
                </c:pt>
                <c:pt idx="1">
                  <c:v>0.1271265</c:v>
                </c:pt>
                <c:pt idx="2">
                  <c:v>0.15842519999999999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0.91209569999999995</c:v>
                </c:pt>
                <c:pt idx="1">
                  <c:v>0.75048820000000005</c:v>
                </c:pt>
                <c:pt idx="2">
                  <c:v>0.72992860000000004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0.81297710000000001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0.7752443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0.75053300000000001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0.79337230000000003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0.45015579999999999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0.44150420000000001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0.48343370000000002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0.47252749999999999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0.51543620000000001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0.51802879999999996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0.52832670000000004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0.53292680000000003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0.82915360000000005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0.83309560000000005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0.8680445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0.86924219999999996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0.63385829999999999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0.63048499999999996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0.64190979999999997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0.69434419999999997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0.68549280000000001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0.70506329999999995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0.72060539999999995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0.26874999999999999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0.1914894</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0.33136090000000001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0.28042329999999999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0.15943879999999999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0.1713326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0.22715740000000001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0.2101449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0.3835616</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0.40688259999999998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0.43790849999999998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0.42369479999999998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0.1033449</c:v>
                </c:pt>
                <c:pt idx="1">
                  <c:v>7.2675799999999999E-2</c:v>
                </c:pt>
                <c:pt idx="2">
                  <c:v>7.4729000000000004E-2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8.3368700000000004E-2</c:v>
                </c:pt>
                <c:pt idx="1">
                  <c:v>4.3443799999999998E-2</c:v>
                </c:pt>
                <c:pt idx="2">
                  <c:v>2.1146999999999999E-2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0.1246916</c:v>
                </c:pt>
                <c:pt idx="1">
                  <c:v>3.9791399999999998E-2</c:v>
                </c:pt>
                <c:pt idx="2">
                  <c:v>4.3219999999999999E-4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0.69706429999999997</c:v>
                </c:pt>
                <c:pt idx="1">
                  <c:v>0.95012169999999996</c:v>
                </c:pt>
                <c:pt idx="2">
                  <c:v>0.97706470000000001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0.40066230000000003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0.41741739999999999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0.50814329999999996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0.49679489999999998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0.4805915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0.49263499999999999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0.55147060000000003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0.55447150000000001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0.3926499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0.3908451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0.43512970000000001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0.38405800000000001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0.81693649999999995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0.81148430000000005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0.82533829999999997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0.81880730000000002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0.86777919999999997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0.86659189999999997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0.88988480000000003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0.89260139999999999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0.51544719999999999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0.53069580000000005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0.5263158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0.55251799999999995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0.71142859999999997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0.69882350000000004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0.74728260000000002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0.76240209999999997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8.6086957000000002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8.6829268000000006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8.8057643999999993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8.7649123000000007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0.15822359999999999</c:v>
                </c:pt>
                <c:pt idx="1">
                  <c:v>5.66334E-2</c:v>
                </c:pt>
                <c:pt idx="2">
                  <c:v>0.11959350000000001</c:v>
                </c:pt>
                <c:pt idx="3">
                  <c:v>0.1361675</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5.98775E-2</c:v>
                </c:pt>
                <c:pt idx="1">
                  <c:v>6.0843500000000002E-2</c:v>
                </c:pt>
                <c:pt idx="2">
                  <c:v>5.4109499999999998E-2</c:v>
                </c:pt>
                <c:pt idx="3">
                  <c:v>9.1828999999999994E-2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7.3912400000000003E-2</c:v>
                </c:pt>
                <c:pt idx="1">
                  <c:v>7.31541E-2</c:v>
                </c:pt>
                <c:pt idx="2">
                  <c:v>4.9025399999999997E-2</c:v>
                </c:pt>
                <c:pt idx="3">
                  <c:v>0.1945963</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0.82764020000000005</c:v>
                </c:pt>
                <c:pt idx="1">
                  <c:v>0.76604819999999996</c:v>
                </c:pt>
                <c:pt idx="2">
                  <c:v>0.83458790000000005</c:v>
                </c:pt>
                <c:pt idx="3">
                  <c:v>0.51849909999999999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0.21521599999999999</c:v>
                </c:pt>
                <c:pt idx="1">
                  <c:v>0.14704739999999999</c:v>
                </c:pt>
                <c:pt idx="2">
                  <c:v>0.1272057</c:v>
                </c:pt>
                <c:pt idx="3">
                  <c:v>6.9103100000000001E-2</c:v>
                </c:pt>
                <c:pt idx="4">
                  <c:v>7.6718099999999997E-2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6.2791100000000002E-2</c:v>
                </c:pt>
                <c:pt idx="1">
                  <c:v>8.5903099999999996E-2</c:v>
                </c:pt>
                <c:pt idx="2">
                  <c:v>5.3032299999999997E-2</c:v>
                </c:pt>
                <c:pt idx="3">
                  <c:v>9.2571399999999998E-2</c:v>
                </c:pt>
                <c:pt idx="4">
                  <c:v>9.8982100000000003E-2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0.11069180000000001</c:v>
                </c:pt>
                <c:pt idx="1">
                  <c:v>8.5225499999999996E-2</c:v>
                </c:pt>
                <c:pt idx="2">
                  <c:v>5.9951299999999999E-2</c:v>
                </c:pt>
                <c:pt idx="3">
                  <c:v>0.1299727</c:v>
                </c:pt>
                <c:pt idx="4">
                  <c:v>0.1206533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0.71758980000000006</c:v>
                </c:pt>
                <c:pt idx="1">
                  <c:v>0.69707889999999995</c:v>
                </c:pt>
                <c:pt idx="2">
                  <c:v>0.8694501</c:v>
                </c:pt>
                <c:pt idx="3">
                  <c:v>0.53414249999999996</c:v>
                </c:pt>
                <c:pt idx="4">
                  <c:v>0.47719739999999999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East and North Hertfordshire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78902486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695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210749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52845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149575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767650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496954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404003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665249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034187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676065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473782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295639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034546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54872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317497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849549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38359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84391855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1111041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32004021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38913143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9424459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17990689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91636563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00684633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25854341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33110764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7247035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16210775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56020754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63738222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97669891"/>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35943145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56655627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12811425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80290465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51556679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61117870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48088557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94741569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40170441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4791668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24619592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65989628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92607798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46174933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82042439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95871380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2282191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66352812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03163795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1131107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82115320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184843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08869944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37351250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66861787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05107660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49410750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8106427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38959943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44769957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22952438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78235347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187712" y="622300"/>
            <a:ext cx="309091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East and North Hertfordshire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06100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East and North Hertfordshire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06087680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10147031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82503222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87551693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22192937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30029608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3499854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72069010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99475059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36134729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07166097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4728021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8985571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21000172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00327021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34132869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47381030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17798825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13229506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07333054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88632088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63980324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74076030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74798896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03581721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16500942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96422225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18480048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66484180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42448003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94166323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31596387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1225317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28147518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84962956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42380498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34281444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18714077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05256411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46355818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58866088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23343126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17810382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23050113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92312816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07225147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28714185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79254596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2732383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70522715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69355931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1743186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72264689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206217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241875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222063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790887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324464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819576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49172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855438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936615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570531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046383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429745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172710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87680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117760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164459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354052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699129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125871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242452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898738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207158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700983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072115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126962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12278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891209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754733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931324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145068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63403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987979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039345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800070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880549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657586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71181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91341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500776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215080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231355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853823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382356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398318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030235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293259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157352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915241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696205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895719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566500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942714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728548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90208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128412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521633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00729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845211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056542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378925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264601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833549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708916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453507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033452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20410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874330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689287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853254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371915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048942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006404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167372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136846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994560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692953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069654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692562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548881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887188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21863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59465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955206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25773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446631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902165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3118908"/>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805598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301313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146679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138994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813172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19294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676177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102790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811600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835264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5253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469239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367790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889236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118487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3405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663004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743374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122293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4287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53833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790789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870358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767222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407912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220156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100664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161825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26805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886326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225523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397226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82208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139651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801836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886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1,809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33093527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86106981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44934521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187712" y="622300"/>
            <a:ext cx="3090911" cy="276999"/>
          </a:xfrm>
          <a:prstGeom prst="rect">
            <a:avLst/>
          </a:prstGeom>
          <a:noFill/>
        </p:spPr>
        <p:txBody>
          <a:bodyPr wrap="none" rtlCol="0">
            <a:spAutoFit/>
          </a:bodyPr>
          <a:lstStyle/>
          <a:p>
            <a:pPr algn="r"/>
            <a:r>
              <a:rPr lang="en-GB" sz="1200" b="1">
                <a:solidFill>
                  <a:srgbClr val="336E9F"/>
                </a:solidFill>
                <a:latin typeface="Arial"/>
                <a:cs typeface="Arial"/>
              </a:rPr>
              <a:t>East and North Hertfordshire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23260</Words>
  <Application>Microsoft Office PowerPoint</Application>
  <PresentationFormat>Custom</PresentationFormat>
  <Paragraphs>5989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