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9.1872200000000001E-2</c:v>
                </c:pt>
                <c:pt idx="1">
                  <c:v>6.1851200000000002E-2</c:v>
                </c:pt>
                <c:pt idx="2">
                  <c:v>6.0485999999999998E-2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6.1798499999999999E-2</c:v>
                </c:pt>
                <c:pt idx="1">
                  <c:v>9.0473399999999995E-2</c:v>
                </c:pt>
                <c:pt idx="2">
                  <c:v>3.7504000000000003E-2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5.4470900000000003E-2</c:v>
                </c:pt>
                <c:pt idx="1">
                  <c:v>0.10851429999999999</c:v>
                </c:pt>
                <c:pt idx="2">
                  <c:v>2.4092200000000001E-2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0.91122979999999998</c:v>
                </c:pt>
                <c:pt idx="1">
                  <c:v>0.81797010000000003</c:v>
                </c:pt>
                <c:pt idx="2">
                  <c:v>0.94400850000000003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6.0451100000000001E-2</c:v>
                </c:pt>
                <c:pt idx="1">
                  <c:v>8.2532800000000003E-2</c:v>
                </c:pt>
                <c:pt idx="2">
                  <c:v>4.2259999999999999E-2</c:v>
                </c:pt>
                <c:pt idx="3">
                  <c:v>0.18570929999999999</c:v>
                </c:pt>
                <c:pt idx="4">
                  <c:v>0.1248643</c:v>
                </c:pt>
                <c:pt idx="5">
                  <c:v>0.16065979999999999</c:v>
                </c:pt>
                <c:pt idx="6">
                  <c:v>8.83544E-2</c:v>
                </c:pt>
                <c:pt idx="7">
                  <c:v>7.2716799999999998E-2</c:v>
                </c:pt>
                <c:pt idx="8">
                  <c:v>0.1362515</c:v>
                </c:pt>
                <c:pt idx="9">
                  <c:v>0.1013515</c:v>
                </c:pt>
                <c:pt idx="10">
                  <c:v>0.12967609999999999</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6.5034900000000007E-2</c:v>
                </c:pt>
                <c:pt idx="1">
                  <c:v>8.4203500000000001E-2</c:v>
                </c:pt>
                <c:pt idx="2">
                  <c:v>0.1034886</c:v>
                </c:pt>
                <c:pt idx="3">
                  <c:v>0.17262140000000001</c:v>
                </c:pt>
                <c:pt idx="4">
                  <c:v>0.15431619999999999</c:v>
                </c:pt>
                <c:pt idx="5">
                  <c:v>7.48447E-2</c:v>
                </c:pt>
                <c:pt idx="6">
                  <c:v>9.2719800000000005E-2</c:v>
                </c:pt>
                <c:pt idx="7">
                  <c:v>0.1173722</c:v>
                </c:pt>
                <c:pt idx="8">
                  <c:v>0.1832656</c:v>
                </c:pt>
                <c:pt idx="9">
                  <c:v>0.16660920000000001</c:v>
                </c:pt>
                <c:pt idx="10">
                  <c:v>0.14154320000000001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6.5775399999999998E-2</c:v>
                </c:pt>
                <c:pt idx="1">
                  <c:v>6.35632E-2</c:v>
                </c:pt>
                <c:pt idx="2">
                  <c:v>3.7760299999999997E-2</c:v>
                </c:pt>
                <c:pt idx="3">
                  <c:v>6.4505199999999999E-2</c:v>
                </c:pt>
                <c:pt idx="4">
                  <c:v>8.3474400000000004E-2</c:v>
                </c:pt>
                <c:pt idx="5">
                  <c:v>9.4433500000000004E-2</c:v>
                </c:pt>
                <c:pt idx="6">
                  <c:v>6.8770100000000001E-2</c:v>
                </c:pt>
                <c:pt idx="7">
                  <c:v>9.4901899999999997E-2</c:v>
                </c:pt>
                <c:pt idx="8">
                  <c:v>9.3222600000000003E-2</c:v>
                </c:pt>
                <c:pt idx="9">
                  <c:v>0.10905960000000001</c:v>
                </c:pt>
                <c:pt idx="10">
                  <c:v>8.4489800000000004E-2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0.89320120000000003</c:v>
                </c:pt>
                <c:pt idx="1">
                  <c:v>0.86249960000000003</c:v>
                </c:pt>
                <c:pt idx="2">
                  <c:v>0.89120540000000004</c:v>
                </c:pt>
                <c:pt idx="3">
                  <c:v>0.85120359999999995</c:v>
                </c:pt>
                <c:pt idx="4">
                  <c:v>0.85783220000000004</c:v>
                </c:pt>
                <c:pt idx="5">
                  <c:v>0.85436889999999999</c:v>
                </c:pt>
                <c:pt idx="6">
                  <c:v>0.81000830000000001</c:v>
                </c:pt>
                <c:pt idx="7">
                  <c:v>0.83177769999999995</c:v>
                </c:pt>
                <c:pt idx="8">
                  <c:v>0.78489549999999997</c:v>
                </c:pt>
                <c:pt idx="9">
                  <c:v>0.79977849999999995</c:v>
                </c:pt>
                <c:pt idx="10">
                  <c:v>0.75792919999999997</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5.3608700000000002E-2</c:v>
                </c:pt>
                <c:pt idx="1">
                  <c:v>9.2844599999999999E-2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8.6042099999999996E-2</c:v>
                </c:pt>
                <c:pt idx="1">
                  <c:v>9.2893500000000004E-2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4.8522900000000001E-2</c:v>
                </c:pt>
                <c:pt idx="1">
                  <c:v>4.5652999999999999E-2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0.88602049999999999</c:v>
                </c:pt>
                <c:pt idx="1">
                  <c:v>0.81327139999999998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0.3898373</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0.34930850000000002</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0.18879779999999999</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9.0271124999999994</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4.71583E-2</c:v>
                </c:pt>
                <c:pt idx="1">
                  <c:v>0.1046483</c:v>
                </c:pt>
                <c:pt idx="2">
                  <c:v>0.1100872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5.1091900000000003E-2</c:v>
                </c:pt>
                <c:pt idx="1">
                  <c:v>7.3948799999999995E-2</c:v>
                </c:pt>
                <c:pt idx="2">
                  <c:v>0.1901796</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4.0265299999999997E-2</c:v>
                </c:pt>
                <c:pt idx="1">
                  <c:v>6.5970799999999996E-2</c:v>
                </c:pt>
                <c:pt idx="2">
                  <c:v>0.22298770000000001</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0.89695539999999996</c:v>
                </c:pt>
                <c:pt idx="1">
                  <c:v>0.89546009999999998</c:v>
                </c:pt>
                <c:pt idx="2">
                  <c:v>0.34308870000000002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7.2413400000000003E-2</c:v>
                </c:pt>
                <c:pt idx="1">
                  <c:v>0.16010740000000001</c:v>
                </c:pt>
                <c:pt idx="2">
                  <c:v>0.1097064</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0.17725060000000001</c:v>
                </c:pt>
                <c:pt idx="1">
                  <c:v>0.11207010000000001</c:v>
                </c:pt>
                <c:pt idx="2">
                  <c:v>0.1068617</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8.0762200000000006E-2</c:v>
                </c:pt>
                <c:pt idx="1">
                  <c:v>5.6596300000000002E-2</c:v>
                </c:pt>
                <c:pt idx="2">
                  <c:v>9.3927099999999999E-2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0.32044020000000001</c:v>
                </c:pt>
                <c:pt idx="1">
                  <c:v>0.78064860000000003</c:v>
                </c:pt>
                <c:pt idx="2">
                  <c:v>0.64419020000000005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0.15053069999999999</c:v>
                </c:pt>
                <c:pt idx="1">
                  <c:v>8.0209699999999995E-2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0.1138724</c:v>
                </c:pt>
                <c:pt idx="1">
                  <c:v>7.5455599999999998E-2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6.31129E-2</c:v>
                </c:pt>
                <c:pt idx="1">
                  <c:v>0.14783569999999999</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0.48859989999999998</c:v>
                </c:pt>
                <c:pt idx="1">
                  <c:v>0.21298210000000001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7.3186299999999996E-2</c:v>
                </c:pt>
                <c:pt idx="1">
                  <c:v>0.1319099</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0.1131414</c:v>
                </c:pt>
                <c:pt idx="1">
                  <c:v>0.150034</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7.3136499999999993E-2</c:v>
                </c:pt>
                <c:pt idx="1">
                  <c:v>0.13564999999999999</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0.60514559999999995</c:v>
                </c:pt>
                <c:pt idx="1">
                  <c:v>0.53457750000000004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0.85091740000000005</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0.81327799999999995</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0.74712639999999997</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0.73504270000000005</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0.81627910000000004</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0.85208329999999999</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0.83397679999999996</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0.8506494</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0.93017459999999996</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0.93520519999999996</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0.91515150000000001</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0.91011240000000004</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8.1239400000000003E-2</c:v>
                </c:pt>
                <c:pt idx="1">
                  <c:v>0.21895139999999999</c:v>
                </c:pt>
                <c:pt idx="2">
                  <c:v>0.22332560000000001</c:v>
                </c:pt>
                <c:pt idx="3">
                  <c:v>0.28666930000000002</c:v>
                </c:pt>
                <c:pt idx="4">
                  <c:v>4.42035E-2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6.8733699999999995E-2</c:v>
                </c:pt>
                <c:pt idx="1">
                  <c:v>7.3245299999999999E-2</c:v>
                </c:pt>
                <c:pt idx="2">
                  <c:v>7.1692400000000003E-2</c:v>
                </c:pt>
                <c:pt idx="3">
                  <c:v>5.8800900000000003E-2</c:v>
                </c:pt>
                <c:pt idx="4">
                  <c:v>6.5284400000000006E-2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7.9669100000000007E-2</c:v>
                </c:pt>
                <c:pt idx="1">
                  <c:v>7.6378799999999997E-2</c:v>
                </c:pt>
                <c:pt idx="2">
                  <c:v>5.7399100000000002E-2</c:v>
                </c:pt>
                <c:pt idx="3">
                  <c:v>4.45225E-2</c:v>
                </c:pt>
                <c:pt idx="4">
                  <c:v>4.3165599999999998E-2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0.80493230000000004</c:v>
                </c:pt>
                <c:pt idx="1">
                  <c:v>0.7345197</c:v>
                </c:pt>
                <c:pt idx="2">
                  <c:v>0.75645960000000001</c:v>
                </c:pt>
                <c:pt idx="3">
                  <c:v>0.86967839999999996</c:v>
                </c:pt>
                <c:pt idx="4">
                  <c:v>0.82347170000000003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0.61111110000000002</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0.69275359999999997</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0.65206810000000004</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0.65229110000000001</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0.77510040000000002</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0.78461539999999996</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0.87121210000000004</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0.84046690000000002</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0.72727269999999999</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0.77469670000000002</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0.76712329999999995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0.76252319999999996</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0.70019339999999997</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0.70883879999999999</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0.73402420000000002</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0.73929239999999996</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0.71428570000000002</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0.76217230000000002</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0.84972170000000002</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0.81237519999999996</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0.94651160000000001</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0.95901639999999999</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0.95393470000000002</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0.94456289999999998</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0.75917429999999997</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0.79253110000000004</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0.7862595</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0.77467810000000004</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0.95720720000000004</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0.91485150000000004</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0.94176709999999997</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0.94196429999999998</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0.80092589999999997</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0.8161157</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0.79324890000000003</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0.81481479999999995</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0.9371197</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0.9393939</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0.92267140000000003</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0.90891840000000002</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5.7234699999999999E-2</c:v>
                </c:pt>
                <c:pt idx="1">
                  <c:v>0.1484029</c:v>
                </c:pt>
                <c:pt idx="2">
                  <c:v>0.21807499999999999</c:v>
                </c:pt>
                <c:pt idx="3">
                  <c:v>0.129636</c:v>
                </c:pt>
                <c:pt idx="4">
                  <c:v>2.1821500000000001E-2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4.8697499999999998E-2</c:v>
                </c:pt>
                <c:pt idx="1">
                  <c:v>6.7824899999999994E-2</c:v>
                </c:pt>
                <c:pt idx="2">
                  <c:v>7.5662599999999997E-2</c:v>
                </c:pt>
                <c:pt idx="3">
                  <c:v>7.7635200000000001E-2</c:v>
                </c:pt>
                <c:pt idx="4">
                  <c:v>4.0982299999999999E-2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4.9830699999999999E-2</c:v>
                </c:pt>
                <c:pt idx="1">
                  <c:v>0.13188939999999999</c:v>
                </c:pt>
                <c:pt idx="2">
                  <c:v>0.11476260000000001</c:v>
                </c:pt>
                <c:pt idx="3">
                  <c:v>5.8927500000000001E-2</c:v>
                </c:pt>
                <c:pt idx="4">
                  <c:v>3.3709099999999999E-2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0.90878899999999996</c:v>
                </c:pt>
                <c:pt idx="1">
                  <c:v>0.85234650000000001</c:v>
                </c:pt>
                <c:pt idx="2">
                  <c:v>0.72716970000000003</c:v>
                </c:pt>
                <c:pt idx="3">
                  <c:v>0.77124899999999996</c:v>
                </c:pt>
                <c:pt idx="4">
                  <c:v>0.94386040000000004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0.79157429999999995</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0.82828279999999999</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0.83561640000000004</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0.81896550000000001</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0.81445310000000004</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0.86062720000000004</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0.8688245</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0.87198520000000002</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0.67307689999999998</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0.69749519999999998</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0.70510399999999995</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0.7039337</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0.54848479999999999</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0.52173910000000001</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0.74358970000000002</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0.80452670000000004</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0.82035930000000001</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0.82655250000000002</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0.77559060000000002</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0.78222999999999998</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0.78793100000000005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0.80827070000000001</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0.81434600000000001</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0.82958799999999999</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0.80434779999999995</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0.82738100000000003</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0.67811160000000004</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0.64750960000000002</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0.70802920000000003</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0.66544119999999995</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0.75245580000000001</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0.77720210000000001</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0.73458900000000005</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0.78759400000000002</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0.9014778</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0.89721629999999997</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0.91111109999999995</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0.91228070000000006</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1.7704399999999999E-2</c:v>
                </c:pt>
                <c:pt idx="1">
                  <c:v>0.135549</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0.10029589999999999</c:v>
                </c:pt>
                <c:pt idx="1">
                  <c:v>9.6130800000000002E-2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0.120406</c:v>
                </c:pt>
                <c:pt idx="1">
                  <c:v>0.14791560000000001</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0.83283039999999997</c:v>
                </c:pt>
                <c:pt idx="1">
                  <c:v>0.65018750000000003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0.98529409999999995</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0.98148150000000001</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0.98623850000000002</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0.99086759999999996</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0.92045449999999995</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0.95373669999999999</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0.90759080000000003</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0.94623659999999998</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0.70697670000000001</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0.69960469999999997</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0.71428570000000002</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0.75336320000000001</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0.81566819999999995</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0.80952380000000002</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0.80377359999999998</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0.80769230000000003</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0.73972599999999999</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0.71484380000000003</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0.69548869999999996</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0.73390560000000005</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0.61111110000000002</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0.62325580000000003</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0.70183490000000004</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0.71428570000000002</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0.82608700000000002</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0.82558140000000002</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0.79853479999999999</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0.78991599999999995</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0.90035589999999999</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0.9070513</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0.88685020000000003</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0.89440989999999998</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0.82909929999999998</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0.80244400000000005</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0.80684100000000003</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0.812357</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0.92660549999999997</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0.90513829999999995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0.90601500000000001</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0.88695650000000004</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9.9180500000000005E-2</c:v>
                </c:pt>
                <c:pt idx="1">
                  <c:v>0.1316589</c:v>
                </c:pt>
                <c:pt idx="2">
                  <c:v>9.4364000000000003E-2</c:v>
                </c:pt>
                <c:pt idx="3">
                  <c:v>0.15111169999999999</c:v>
                </c:pt>
                <c:pt idx="4">
                  <c:v>0.18838659999999999</c:v>
                </c:pt>
                <c:pt idx="5">
                  <c:v>0.1082718</c:v>
                </c:pt>
                <c:pt idx="6">
                  <c:v>4.6990499999999998E-2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0.11794350000000001</c:v>
                </c:pt>
                <c:pt idx="1">
                  <c:v>0.1340816</c:v>
                </c:pt>
                <c:pt idx="2">
                  <c:v>0.1179456</c:v>
                </c:pt>
                <c:pt idx="3">
                  <c:v>0.1125293</c:v>
                </c:pt>
                <c:pt idx="4">
                  <c:v>0.12967000000000001</c:v>
                </c:pt>
                <c:pt idx="5">
                  <c:v>9.9583000000000005E-2</c:v>
                </c:pt>
                <c:pt idx="6">
                  <c:v>8.3289299999999997E-2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0.1186904</c:v>
                </c:pt>
                <c:pt idx="1">
                  <c:v>0.128971</c:v>
                </c:pt>
                <c:pt idx="2">
                  <c:v>0.19220129999999999</c:v>
                </c:pt>
                <c:pt idx="3">
                  <c:v>0.17598630000000001</c:v>
                </c:pt>
                <c:pt idx="4">
                  <c:v>0.156558</c:v>
                </c:pt>
                <c:pt idx="5">
                  <c:v>0.1071365</c:v>
                </c:pt>
                <c:pt idx="6">
                  <c:v>6.7693000000000003E-2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0.77933739999999996</c:v>
                </c:pt>
                <c:pt idx="1">
                  <c:v>0.70802200000000004</c:v>
                </c:pt>
                <c:pt idx="2">
                  <c:v>0.72452729999999999</c:v>
                </c:pt>
                <c:pt idx="3">
                  <c:v>0.80148949999999997</c:v>
                </c:pt>
                <c:pt idx="4">
                  <c:v>0.74896130000000005</c:v>
                </c:pt>
                <c:pt idx="5">
                  <c:v>0.87205299999999997</c:v>
                </c:pt>
                <c:pt idx="6">
                  <c:v>0.88427929999999999</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0.94273130000000005</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0.93023259999999997</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0.86715869999999995</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0.88936170000000003</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0.89393940000000005</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0.89767439999999998</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0.87772930000000005</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0.87804879999999996</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0.86075950000000001</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0.85350320000000002</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0.84905660000000005</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0.80208330000000005</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0.77027029999999996</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0.86206899999999997</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0.8139535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0.77108429999999994</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0.78991599999999995</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0.85542169999999995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0.86923079999999997</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0.88157890000000005</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0.8203125</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0.88965519999999998</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0.84859150000000005</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0.89310339999999999</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0.82196970000000003</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0.86538459999999995</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0.77644709999999995</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0.78673839999999995</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0.78688519999999995</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0.765625</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0.80232559999999997</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0.78688519999999995</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0.78048779999999995</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0.1041667</c:v>
                </c:pt>
                <c:pt idx="1">
                  <c:v>7.2603200000000007E-2</c:v>
                </c:pt>
                <c:pt idx="2">
                  <c:v>0.167881</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5.2697599999999997E-2</c:v>
                </c:pt>
                <c:pt idx="1">
                  <c:v>9.1218099999999996E-2</c:v>
                </c:pt>
                <c:pt idx="2">
                  <c:v>0.13288549999999999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5.0620400000000003E-2</c:v>
                </c:pt>
                <c:pt idx="1">
                  <c:v>0.1214172</c:v>
                </c:pt>
                <c:pt idx="2">
                  <c:v>0.14908569999999999</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0.9156957</c:v>
                </c:pt>
                <c:pt idx="1">
                  <c:v>0.78980740000000005</c:v>
                </c:pt>
                <c:pt idx="2">
                  <c:v>0.67703670000000005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0.77419349999999998</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0.82758620000000005</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0.75655430000000001</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0.81226050000000005</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0.52319590000000005</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0.50352940000000002</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0.56629209999999996</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0.55244760000000004</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0.58296939999999997</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0.53501949999999998</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0.59207920000000003</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0.61382110000000001</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0.86027399999999998</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0.86768449999999997</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0.8470588</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0.85964910000000005</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0.66949150000000002</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0.69781309999999996</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0.66603049999999997</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0.70225870000000001</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0.72967479999999996</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0.71508380000000005</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0.73357660000000002</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0.75498010000000004</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0.35483870000000001</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0.2429907</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0.31914890000000001</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0.33027519999999999</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0.1585366</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0.17883209999999999</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0.18579229999999999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0.215415</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0.41198499999999999</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0.45283020000000002</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0.48224850000000002</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0.48874600000000001</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9.6655500000000005E-2</c:v>
                </c:pt>
                <c:pt idx="1">
                  <c:v>6.6204399999999997E-2</c:v>
                </c:pt>
                <c:pt idx="2">
                  <c:v>7.1484900000000004E-2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9.6747399999999997E-2</c:v>
                </c:pt>
                <c:pt idx="1">
                  <c:v>5.6386400000000003E-2</c:v>
                </c:pt>
                <c:pt idx="2">
                  <c:v>2.48233E-2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0.1180022</c:v>
                </c:pt>
                <c:pt idx="1">
                  <c:v>3.3320099999999998E-2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0.70307620000000004</c:v>
                </c:pt>
                <c:pt idx="1">
                  <c:v>0.94730910000000002</c:v>
                </c:pt>
                <c:pt idx="2">
                  <c:v>0.99148789999999998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0.51269039999999999</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0.505</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0.55609759999999997</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0.53266329999999995</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0.54294480000000001</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0.56032170000000003</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0.61388889999999996</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0.60321720000000001</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0.28222999999999998</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0.33724340000000003</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0.3154574</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0.33770489999999997</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0.90532539999999995</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0.88966730000000005</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0.8954704</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0.89433960000000001</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0.90759749999999995</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0.91481480000000004</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0.89388489999999998</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0.89628180000000002</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0.59220779999999995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0.58904109999999998</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0.62100460000000002</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0.63592230000000005</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0.7725322</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0.77500000000000002</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0.81196579999999996</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0.77625569999999999</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8.9507186999999995</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8.9392856999999992</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8.8491920999999998</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9.0291262000000003</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0.15190500000000001</c:v>
                </c:pt>
                <c:pt idx="1">
                  <c:v>5.0141699999999997E-2</c:v>
                </c:pt>
                <c:pt idx="2">
                  <c:v>0.112776</c:v>
                </c:pt>
                <c:pt idx="3">
                  <c:v>0.1238066</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7.2514800000000004E-2</c:v>
                </c:pt>
                <c:pt idx="1">
                  <c:v>7.3826900000000001E-2</c:v>
                </c:pt>
                <c:pt idx="2">
                  <c:v>6.7744700000000005E-2</c:v>
                </c:pt>
                <c:pt idx="3">
                  <c:v>0.1165509</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6.7593799999999996E-2</c:v>
                </c:pt>
                <c:pt idx="1">
                  <c:v>6.6662399999999997E-2</c:v>
                </c:pt>
                <c:pt idx="2">
                  <c:v>4.2207799999999997E-2</c:v>
                </c:pt>
                <c:pt idx="3">
                  <c:v>0.18223529999999999</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0.82447689999999996</c:v>
                </c:pt>
                <c:pt idx="1">
                  <c:v>0.80653529999999996</c:v>
                </c:pt>
                <c:pt idx="2">
                  <c:v>0.82522519999999999</c:v>
                </c:pt>
                <c:pt idx="3">
                  <c:v>0.5205438</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0.20676949999999999</c:v>
                </c:pt>
                <c:pt idx="1">
                  <c:v>0.13981009999999999</c:v>
                </c:pt>
                <c:pt idx="2">
                  <c:v>0.1202618</c:v>
                </c:pt>
                <c:pt idx="3">
                  <c:v>6.1668199999999999E-2</c:v>
                </c:pt>
                <c:pt idx="4">
                  <c:v>6.8267499999999995E-2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7.9684199999999997E-2</c:v>
                </c:pt>
                <c:pt idx="1">
                  <c:v>0.1003778</c:v>
                </c:pt>
                <c:pt idx="2">
                  <c:v>6.6920199999999999E-2</c:v>
                </c:pt>
                <c:pt idx="3">
                  <c:v>0.1074412</c:v>
                </c:pt>
                <c:pt idx="4">
                  <c:v>0.11588329999999999</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0.1022453</c:v>
                </c:pt>
                <c:pt idx="1">
                  <c:v>7.7988100000000005E-2</c:v>
                </c:pt>
                <c:pt idx="2">
                  <c:v>5.3007400000000003E-2</c:v>
                </c:pt>
                <c:pt idx="3">
                  <c:v>0.12253790000000001</c:v>
                </c:pt>
                <c:pt idx="4">
                  <c:v>0.1122027</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0.75417140000000005</c:v>
                </c:pt>
                <c:pt idx="1">
                  <c:v>0.70271130000000004</c:v>
                </c:pt>
                <c:pt idx="2">
                  <c:v>0.86178840000000001</c:v>
                </c:pt>
                <c:pt idx="3">
                  <c:v>0.61790319999999999</c:v>
                </c:pt>
                <c:pt idx="4">
                  <c:v>0.55283970000000004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East Sussex Healthcare NHS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265225652"/>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476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543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45449096"/>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39696471"/>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58406740"/>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30504739"/>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78333813"/>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67376968"/>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33380984"/>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21956601"/>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69095286"/>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59297957"/>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18682257"/>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76982604"/>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0770294"/>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6946556"/>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92022932"/>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12462583"/>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480150827"/>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608457644"/>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055520774"/>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847811103"/>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814004852"/>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3956441657"/>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384017227"/>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742525406"/>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686946546"/>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3454386264"/>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504871208"/>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4160318775"/>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549174677"/>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2912232570"/>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93644124"/>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793723112"/>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449185795"/>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842310579"/>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525208966"/>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306994002"/>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894462863"/>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056445961"/>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4001771901"/>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502952206"/>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623932513"/>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794845357"/>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3402246124"/>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3749280211"/>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659769172"/>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989970068"/>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07071465"/>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892704001"/>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319387444"/>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72944213"/>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1367932358"/>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2064300611"/>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060163222"/>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969245972"/>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4013707315"/>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473007733"/>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06236026"/>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1972329197"/>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331845239"/>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187860237"/>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958634681"/>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497610349"/>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567623" y="622300"/>
            <a:ext cx="2711000"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East Sussex Healthcare NHS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1022460569"/>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Q34. Patient was always able to get help from ward staff when needed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Q35. Patient was always able to discuss worries and fears with hospital staff</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4099866387"/>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3837777754"/>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441818328"/>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778978247"/>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3343471224"/>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912641830"/>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2915559482"/>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692244633"/>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385604606"/>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606045833"/>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1125073553"/>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98639161"/>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300508758"/>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078736129"/>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4082954451"/>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66601975"/>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798064892"/>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993824979"/>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889865681"/>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1200402588"/>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99736627"/>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3566539154"/>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3641052243"/>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2682966545"/>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916516176"/>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859857959"/>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571662139"/>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575966662"/>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053701773"/>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2389422238"/>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941956538"/>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656948281"/>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1709792254"/>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Q58. Cancer research opportunities were discussed with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794191343"/>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899485250"/>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392767882"/>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2980961031"/>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4230087163"/>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022990840"/>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028238562"/>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13815181"/>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726510053"/>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8670853"/>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522554257"/>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147912902"/>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753507681"/>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2014214340"/>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363490602"/>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1429952157"/>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81080934"/>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965977524"/>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637172146"/>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2592840681"/>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92304561"/>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09244223"/>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5409585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5924265"/>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75857609"/>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2319534"/>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6223200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5529197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2847980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12363377"/>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1772611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8391855"/>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629343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13794439"/>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7493296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426852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2844921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86539654"/>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9479910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0264669"/>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0770020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57565051"/>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0282753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97890869"/>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252324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493480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5843419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25924974"/>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1577026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69493206"/>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7585634"/>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33032108"/>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14685119"/>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7289308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8875392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0765831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617534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939507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2398953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83868161"/>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231623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14796566"/>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8216440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238230"/>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62395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019957"/>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0507800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8505349"/>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8384366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4876696"/>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71983407"/>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0885215"/>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19390171"/>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79359160"/>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76039211"/>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01593792"/>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5335536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1353877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6673377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7380192"/>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15587984"/>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509391"/>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2139233"/>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1542699"/>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81228001"/>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79435428"/>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519772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40003282"/>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6468909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4484168"/>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63697132"/>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48306399"/>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07711181"/>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63894135"/>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56094600"/>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70559847"/>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86006985"/>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63143520"/>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96549646"/>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6878703"/>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97052015"/>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03620470"/>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033038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2158584"/>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5696855"/>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52550002"/>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8189858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42754457"/>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03405200"/>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75355457"/>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8461334"/>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77336529"/>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31263004"/>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62235501"/>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43996850"/>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75394733"/>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257995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7083109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630743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891219"/>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818360"/>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65223151"/>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51255071"/>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59924629"/>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905978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90391122"/>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20068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315132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70311468"/>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11705251"/>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494371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97111899"/>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416741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0597777"/>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1778828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2582215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5892274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0666526"/>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5770167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34804726"/>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13749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28779712"/>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543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982</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55</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595558799"/>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1,061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982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543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867020093"/>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436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543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919935355"/>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543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567623" y="622300"/>
            <a:ext cx="2711000" cy="276999"/>
          </a:xfrm>
          <a:prstGeom prst="rect">
            <a:avLst/>
          </a:prstGeom>
          <a:noFill/>
        </p:spPr>
        <p:txBody>
          <a:bodyPr wrap="none" rtlCol="0">
            <a:spAutoFit/>
          </a:bodyPr>
          <a:lstStyle/>
          <a:p>
            <a:pPr algn="r"/>
            <a:r>
              <a:rPr lang="en-GB" sz="1200" b="1">
                <a:solidFill>
                  <a:srgbClr val="336E9F"/>
                </a:solidFill>
                <a:latin typeface="Arial"/>
                <a:cs typeface="Arial"/>
              </a:rPr>
              <a:t>East Sussex Healthcare NHS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17906</TotalTime>
  <Words>22524</Words>
  <Application>Microsoft Office PowerPoint</Application>
  <PresentationFormat>Custom</PresentationFormat>
  <Paragraphs>5923</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2025-07-16T17:16:49Z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