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9.2161400000000004E-2</c:v>
                </c:pt>
                <c:pt idx="1">
                  <c:v>6.3319299999999995E-2</c:v>
                </c:pt>
                <c:pt idx="2">
                  <c:v>6.14701E-2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6.12201E-2</c:v>
                </c:pt>
                <c:pt idx="1">
                  <c:v>8.7537199999999996E-2</c:v>
                </c:pt>
                <c:pt idx="2">
                  <c:v>3.5535799999999999E-2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5.4760099999999999E-2</c:v>
                </c:pt>
                <c:pt idx="1">
                  <c:v>0.10998239999999999</c:v>
                </c:pt>
                <c:pt idx="2">
                  <c:v>2.5076299999999999E-2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0.96578109999999995</c:v>
                </c:pt>
                <c:pt idx="1">
                  <c:v>0.82502249999999999</c:v>
                </c:pt>
                <c:pt idx="2">
                  <c:v>0.94777020000000001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6.05015E-2</c:v>
                </c:pt>
                <c:pt idx="1">
                  <c:v>8.8347400000000006E-2</c:v>
                </c:pt>
                <c:pt idx="2">
                  <c:v>5.0272400000000002E-2</c:v>
                </c:pt>
                <c:pt idx="3">
                  <c:v>0.19091639999999999</c:v>
                </c:pt>
                <c:pt idx="4">
                  <c:v>0.12818450000000001</c:v>
                </c:pt>
                <c:pt idx="5">
                  <c:v>0.16083729999999999</c:v>
                </c:pt>
                <c:pt idx="6">
                  <c:v>9.4622999999999999E-2</c:v>
                </c:pt>
                <c:pt idx="7">
                  <c:v>8.1308000000000005E-2</c:v>
                </c:pt>
                <c:pt idx="8">
                  <c:v>0.14275170000000001</c:v>
                </c:pt>
                <c:pt idx="9">
                  <c:v>0.10621700000000001</c:v>
                </c:pt>
                <c:pt idx="10">
                  <c:v>0.1301735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6.4934199999999997E-2</c:v>
                </c:pt>
                <c:pt idx="1">
                  <c:v>7.2574299999999994E-2</c:v>
                </c:pt>
                <c:pt idx="2">
                  <c:v>8.7463899999999997E-2</c:v>
                </c:pt>
                <c:pt idx="3">
                  <c:v>0.16220709999999999</c:v>
                </c:pt>
                <c:pt idx="4">
                  <c:v>0.1476758</c:v>
                </c:pt>
                <c:pt idx="5">
                  <c:v>7.4489700000000006E-2</c:v>
                </c:pt>
                <c:pt idx="6">
                  <c:v>8.0182600000000007E-2</c:v>
                </c:pt>
                <c:pt idx="7">
                  <c:v>0.1001896</c:v>
                </c:pt>
                <c:pt idx="8">
                  <c:v>0.17026520000000001</c:v>
                </c:pt>
                <c:pt idx="9">
                  <c:v>0.15687809999999999</c:v>
                </c:pt>
                <c:pt idx="10">
                  <c:v>0.14054849999999999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6.5825800000000004E-2</c:v>
                </c:pt>
                <c:pt idx="1">
                  <c:v>6.9377900000000006E-2</c:v>
                </c:pt>
                <c:pt idx="2">
                  <c:v>4.5772699999999999E-2</c:v>
                </c:pt>
                <c:pt idx="3">
                  <c:v>6.9712399999999994E-2</c:v>
                </c:pt>
                <c:pt idx="4">
                  <c:v>8.67946E-2</c:v>
                </c:pt>
                <c:pt idx="5">
                  <c:v>9.4611000000000001E-2</c:v>
                </c:pt>
                <c:pt idx="6">
                  <c:v>7.50387E-2</c:v>
                </c:pt>
                <c:pt idx="7">
                  <c:v>0.10349319999999999</c:v>
                </c:pt>
                <c:pt idx="8">
                  <c:v>9.9722699999999997E-2</c:v>
                </c:pt>
                <c:pt idx="9">
                  <c:v>0.1139251</c:v>
                </c:pt>
                <c:pt idx="10">
                  <c:v>8.4987199999999999E-2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0.92131750000000001</c:v>
                </c:pt>
                <c:pt idx="1">
                  <c:v>0.87829469999999998</c:v>
                </c:pt>
                <c:pt idx="2">
                  <c:v>0.87550170000000005</c:v>
                </c:pt>
                <c:pt idx="3">
                  <c:v>0.79515809999999998</c:v>
                </c:pt>
                <c:pt idx="4">
                  <c:v>0.8764054</c:v>
                </c:pt>
                <c:pt idx="5">
                  <c:v>0.90154449999999997</c:v>
                </c:pt>
                <c:pt idx="6">
                  <c:v>0.83165750000000005</c:v>
                </c:pt>
                <c:pt idx="7">
                  <c:v>0.87150589999999994</c:v>
                </c:pt>
                <c:pt idx="8">
                  <c:v>0.76528189999999996</c:v>
                </c:pt>
                <c:pt idx="9">
                  <c:v>0.8570991</c:v>
                </c:pt>
                <c:pt idx="10">
                  <c:v>0.84756920000000002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5.4601999999999998E-2</c:v>
                </c:pt>
                <c:pt idx="1">
                  <c:v>9.4822100000000006E-2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8.4055500000000005E-2</c:v>
                </c:pt>
                <c:pt idx="1">
                  <c:v>8.8938500000000004E-2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4.9516200000000003E-2</c:v>
                </c:pt>
                <c:pt idx="1">
                  <c:v>4.7630499999999999E-2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0.8530259</c:v>
                </c:pt>
                <c:pt idx="1">
                  <c:v>0.8127936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0.39184550000000001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0.3452923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0.190806</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8.9514145999999997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4.76204E-2</c:v>
                </c:pt>
                <c:pt idx="1">
                  <c:v>0.1050181</c:v>
                </c:pt>
                <c:pt idx="2">
                  <c:v>0.11243160000000001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5.0167700000000003E-2</c:v>
                </c:pt>
                <c:pt idx="1">
                  <c:v>7.3209300000000005E-2</c:v>
                </c:pt>
                <c:pt idx="2">
                  <c:v>0.18549089999999999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4.0727399999999997E-2</c:v>
                </c:pt>
                <c:pt idx="1">
                  <c:v>6.6340499999999997E-2</c:v>
                </c:pt>
                <c:pt idx="2">
                  <c:v>0.225332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0.89673879999999995</c:v>
                </c:pt>
                <c:pt idx="1">
                  <c:v>0.86951929999999999</c:v>
                </c:pt>
                <c:pt idx="2">
                  <c:v>0.50556389999999995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7.8279500000000002E-2</c:v>
                </c:pt>
                <c:pt idx="1">
                  <c:v>0.16436729999999999</c:v>
                </c:pt>
                <c:pt idx="2">
                  <c:v>0.1099926</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0.1655182</c:v>
                </c:pt>
                <c:pt idx="1">
                  <c:v>0.1035504</c:v>
                </c:pt>
                <c:pt idx="2">
                  <c:v>0.1062893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8.6628399999999994E-2</c:v>
                </c:pt>
                <c:pt idx="1">
                  <c:v>6.0856100000000003E-2</c:v>
                </c:pt>
                <c:pt idx="2">
                  <c:v>9.42133E-2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0.30815629999999999</c:v>
                </c:pt>
                <c:pt idx="1">
                  <c:v>0.81080359999999996</c:v>
                </c:pt>
                <c:pt idx="2">
                  <c:v>0.64991160000000003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0.15137999999999999</c:v>
                </c:pt>
                <c:pt idx="1">
                  <c:v>8.0835400000000002E-2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0.11217389999999999</c:v>
                </c:pt>
                <c:pt idx="1">
                  <c:v>7.4204199999999998E-2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6.3962199999999997E-2</c:v>
                </c:pt>
                <c:pt idx="1">
                  <c:v>0.14846139999999999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0.43161379999999999</c:v>
                </c:pt>
                <c:pt idx="1">
                  <c:v>0.17749529999999999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7.4534799999999998E-2</c:v>
                </c:pt>
                <c:pt idx="1">
                  <c:v>0.1323869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0.1104446</c:v>
                </c:pt>
                <c:pt idx="1">
                  <c:v>0.14907989999999999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7.4484900000000007E-2</c:v>
                </c:pt>
                <c:pt idx="1">
                  <c:v>0.136127</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0.65485689999999996</c:v>
                </c:pt>
                <c:pt idx="1">
                  <c:v>0.56348520000000002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0.86827960000000004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0.75881259999999995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0.78271599999999997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0.76620829999999995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0.8632708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0.85046730000000004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0.86308070000000003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0.84661350000000002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0.95211270000000003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0.94296579999999997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0.95348840000000001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0.93277310000000002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8.2125000000000004E-2</c:v>
                </c:pt>
                <c:pt idx="1">
                  <c:v>0.219615</c:v>
                </c:pt>
                <c:pt idx="2">
                  <c:v>0.22398850000000001</c:v>
                </c:pt>
                <c:pt idx="3">
                  <c:v>0.28717409999999999</c:v>
                </c:pt>
                <c:pt idx="4">
                  <c:v>4.5831799999999999E-2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6.6962499999999994E-2</c:v>
                </c:pt>
                <c:pt idx="1">
                  <c:v>7.1918300000000004E-2</c:v>
                </c:pt>
                <c:pt idx="2">
                  <c:v>7.0366600000000001E-2</c:v>
                </c:pt>
                <c:pt idx="3">
                  <c:v>5.7791099999999998E-2</c:v>
                </c:pt>
                <c:pt idx="4">
                  <c:v>6.2027899999999997E-2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8.0554700000000007E-2</c:v>
                </c:pt>
                <c:pt idx="1">
                  <c:v>7.7042299999999994E-2</c:v>
                </c:pt>
                <c:pt idx="2">
                  <c:v>5.8062000000000002E-2</c:v>
                </c:pt>
                <c:pt idx="3">
                  <c:v>4.5027400000000002E-2</c:v>
                </c:pt>
                <c:pt idx="4">
                  <c:v>4.4793800000000002E-2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0.83979230000000005</c:v>
                </c:pt>
                <c:pt idx="1">
                  <c:v>0.75973369999999996</c:v>
                </c:pt>
                <c:pt idx="2">
                  <c:v>0.77554849999999997</c:v>
                </c:pt>
                <c:pt idx="3">
                  <c:v>0.8420839</c:v>
                </c:pt>
                <c:pt idx="4">
                  <c:v>0.85259700000000005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0.69961980000000001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0.6973684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0.69360270000000002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0.66954020000000003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0.76995309999999995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0.79729729999999999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0.81362009999999996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0.80481930000000002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0.765625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0.79697620000000002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0.78928569999999998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0.79277109999999995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0.72996519999999998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0.79565220000000003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0.77737880000000004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0.74559189999999997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0.79558010000000001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0.87383180000000005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0.85660380000000003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0.94385030000000003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0.93345659999999997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0.94890509999999995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0.94291340000000001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0.84350130000000001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0.78584730000000003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0.83129580000000003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0.79644269999999995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0.96816979999999997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0.94026969999999999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0.95784539999999996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0.94789579999999996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0.8961749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0.82051280000000004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0.8606357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0.83162219999999998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0.97277230000000003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0.95583039999999997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0.98004429999999998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0.96875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5.8040899999999999E-2</c:v>
                </c:pt>
                <c:pt idx="1">
                  <c:v>0.1497821</c:v>
                </c:pt>
                <c:pt idx="2">
                  <c:v>0.21963070000000001</c:v>
                </c:pt>
                <c:pt idx="3">
                  <c:v>0.1310538</c:v>
                </c:pt>
                <c:pt idx="4">
                  <c:v>2.2623799999999999E-2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4.7085099999999998E-2</c:v>
                </c:pt>
                <c:pt idx="1">
                  <c:v>6.5066700000000005E-2</c:v>
                </c:pt>
                <c:pt idx="2">
                  <c:v>7.2551400000000002E-2</c:v>
                </c:pt>
                <c:pt idx="3">
                  <c:v>7.4799599999999994E-2</c:v>
                </c:pt>
                <c:pt idx="4">
                  <c:v>3.9377700000000002E-2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5.0637000000000001E-2</c:v>
                </c:pt>
                <c:pt idx="1">
                  <c:v>0.13326859999999999</c:v>
                </c:pt>
                <c:pt idx="2">
                  <c:v>0.1163183</c:v>
                </c:pt>
                <c:pt idx="3">
                  <c:v>6.0345299999999998E-2</c:v>
                </c:pt>
                <c:pt idx="4">
                  <c:v>3.4511300000000002E-2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0.93089169999999999</c:v>
                </c:pt>
                <c:pt idx="1">
                  <c:v>0.8408795</c:v>
                </c:pt>
                <c:pt idx="2">
                  <c:v>0.75512170000000001</c:v>
                </c:pt>
                <c:pt idx="3">
                  <c:v>0.78379359999999998</c:v>
                </c:pt>
                <c:pt idx="4">
                  <c:v>0.93859760000000003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0.87105259999999995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0.87258690000000005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0.86945810000000001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0.86186770000000001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0.89156630000000003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0.84256059999999999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0.8867102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0.85304659999999999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0.71106939999999996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0.76674359999999997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0.78058249999999996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0.61570250000000004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0.60135139999999998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0.74474470000000004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0.78498990000000002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0.85507250000000001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0.86254980000000003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0.80645160000000005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0.79684759999999999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0.8289474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0.83363799999999999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0.86472150000000003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0.80790960000000001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0.84490739999999998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0.85361220000000004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0.69607839999999999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0.7862903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0.75816989999999995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0.77530860000000001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0.74912279999999998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0.78602620000000001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0.80289330000000003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0.92613639999999997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0.93574299999999999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0.94964029999999999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0.95728159999999995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1.9722199999999999E-2</c:v>
                </c:pt>
                <c:pt idx="1">
                  <c:v>0.13400809999999999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9.6260399999999996E-2</c:v>
                </c:pt>
                <c:pt idx="1">
                  <c:v>9.9212599999999998E-2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0.1224238</c:v>
                </c:pt>
                <c:pt idx="1">
                  <c:v>0.1463747</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0.78230270000000002</c:v>
                </c:pt>
                <c:pt idx="1">
                  <c:v>0.64526329999999998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0.97647059999999997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0.98872179999999998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0.9953052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0.99224809999999997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0.95852530000000002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0.95625000000000004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0.94814810000000005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0.95638630000000002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0.64903849999999996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0.58823530000000002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0.63829789999999997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0.69527899999999998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0.74509800000000004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0.70434779999999997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0.72361810000000004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0.73529409999999995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0.705314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0.65652169999999999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0.73499999999999999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0.71666669999999999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0.65030670000000002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0.65760870000000005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0.71590909999999996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0.70792080000000002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0.79620849999999999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0.74042549999999996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0.79227049999999999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0.78048779999999995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0.90441179999999999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0.90718560000000004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0.91821560000000002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0.92879259999999997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0.87743729999999998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0.78053439999999996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0.81067959999999994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0.81636730000000002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0.88349509999999998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0.92477880000000001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0.90452259999999995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0.85892120000000005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9.9945999999999993E-2</c:v>
                </c:pt>
                <c:pt idx="1">
                  <c:v>0.13256180000000001</c:v>
                </c:pt>
                <c:pt idx="2">
                  <c:v>9.5197100000000007E-2</c:v>
                </c:pt>
                <c:pt idx="3">
                  <c:v>0.15158650000000001</c:v>
                </c:pt>
                <c:pt idx="4">
                  <c:v>0.18968119999999999</c:v>
                </c:pt>
                <c:pt idx="5">
                  <c:v>0.10814989999999999</c:v>
                </c:pt>
                <c:pt idx="6">
                  <c:v>4.7765700000000001E-2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0.1164126</c:v>
                </c:pt>
                <c:pt idx="1">
                  <c:v>0.1322758</c:v>
                </c:pt>
                <c:pt idx="2">
                  <c:v>0.1162794</c:v>
                </c:pt>
                <c:pt idx="3">
                  <c:v>0.1115797</c:v>
                </c:pt>
                <c:pt idx="4">
                  <c:v>0.12708069999999999</c:v>
                </c:pt>
                <c:pt idx="5">
                  <c:v>9.9826799999999993E-2</c:v>
                </c:pt>
                <c:pt idx="6">
                  <c:v>8.17388E-2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0.1194559</c:v>
                </c:pt>
                <c:pt idx="1">
                  <c:v>0.12987389999999999</c:v>
                </c:pt>
                <c:pt idx="2">
                  <c:v>0.19303439999999999</c:v>
                </c:pt>
                <c:pt idx="3">
                  <c:v>0.17646110000000001</c:v>
                </c:pt>
                <c:pt idx="4">
                  <c:v>0.15785260000000001</c:v>
                </c:pt>
                <c:pt idx="5">
                  <c:v>0.1070146</c:v>
                </c:pt>
                <c:pt idx="6">
                  <c:v>6.8468200000000007E-2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0.76550099999999999</c:v>
                </c:pt>
                <c:pt idx="1">
                  <c:v>0.69754090000000002</c:v>
                </c:pt>
                <c:pt idx="2">
                  <c:v>0.70579720000000001</c:v>
                </c:pt>
                <c:pt idx="3">
                  <c:v>0.72669090000000003</c:v>
                </c:pt>
                <c:pt idx="4">
                  <c:v>0.68373439999999996</c:v>
                </c:pt>
                <c:pt idx="5">
                  <c:v>0.83144779999999996</c:v>
                </c:pt>
                <c:pt idx="6">
                  <c:v>0.87204139999999997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0.88995219999999997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0.89320390000000005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0.87704919999999997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0.83720930000000005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0.84313729999999998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0.85338349999999996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0.90851740000000003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0.92307689999999998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0.75324679999999999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0.87368420000000002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0.75675680000000001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0.79389310000000002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0.69512200000000002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0.78723399999999999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0.90173409999999998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0.92016810000000004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0.8768473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0.90272370000000002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0.84571430000000003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0.89926289999999998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0.86467490000000002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0.86222220000000005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0.85082869999999999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0.85567009999999999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0.71084340000000001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0.75789470000000003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0.10550180000000001</c:v>
                </c:pt>
                <c:pt idx="1">
                  <c:v>7.3130299999999995E-2</c:v>
                </c:pt>
                <c:pt idx="2">
                  <c:v>0.1703086</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5.0027599999999998E-2</c:v>
                </c:pt>
                <c:pt idx="1">
                  <c:v>9.0163900000000005E-2</c:v>
                </c:pt>
                <c:pt idx="2">
                  <c:v>0.12803030000000001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5.1955399999999999E-2</c:v>
                </c:pt>
                <c:pt idx="1">
                  <c:v>0.12194439999999999</c:v>
                </c:pt>
                <c:pt idx="2">
                  <c:v>0.15151339999999999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0.95421440000000002</c:v>
                </c:pt>
                <c:pt idx="1">
                  <c:v>0.79799240000000005</c:v>
                </c:pt>
                <c:pt idx="2">
                  <c:v>0.74787590000000004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0.8451613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0.87437189999999998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0.80898879999999995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0.83381090000000002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0.54740060000000001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0.54782609999999998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0.59162300000000001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0.59151790000000004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0.60106380000000004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0.58126199999999995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0.61995250000000002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0.63352830000000004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0.90851740000000003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0.89955359999999995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0.91620109999999999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0.91724139999999998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0.74607330000000005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0.69696970000000003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0.73744290000000001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0.76789169999999995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0.75566750000000005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0.75136119999999995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0.74831460000000005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0.77981650000000002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0.40229890000000001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0.29508200000000001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0.30927840000000001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0.17412939999999999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0.18430659999999999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0.1932584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0.1774809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0.50672649999999997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0.50898200000000005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0.48262549999999999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0.4361371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9.7669800000000001E-2</c:v>
                </c:pt>
                <c:pt idx="1">
                  <c:v>6.8113499999999993E-2</c:v>
                </c:pt>
                <c:pt idx="2">
                  <c:v>7.2571999999999998E-2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9.4718800000000006E-2</c:v>
                </c:pt>
                <c:pt idx="1">
                  <c:v>5.2568299999999998E-2</c:v>
                </c:pt>
                <c:pt idx="2">
                  <c:v>2.3736199999999999E-2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0.1190165</c:v>
                </c:pt>
                <c:pt idx="1">
                  <c:v>3.5229099999999999E-2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0.76896070000000005</c:v>
                </c:pt>
                <c:pt idx="1">
                  <c:v>0.95579800000000004</c:v>
                </c:pt>
                <c:pt idx="2">
                  <c:v>0.99245799999999995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0.53020129999999999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0.55825239999999998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0.50867050000000003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0.56930689999999995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0.56390980000000002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0.57907540000000002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0.70226540000000004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0.66080399999999995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0.42857139999999999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0.37609330000000002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0.43252600000000002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0.51267609999999997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0.94621029999999995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0.85288969999999997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0.91067540000000002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0.87431689999999995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0.92500000000000004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0.88747730000000002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0.59602650000000001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0.65240640000000005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0.64593299999999998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0.81553399999999998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0.76833980000000002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0.86098649999999999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0.81368819999999997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9.1666667000000004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8.9197860999999996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9.0486725999999997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8.9944649000000005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0.15253159999999999</c:v>
                </c:pt>
                <c:pt idx="1">
                  <c:v>5.0566699999999999E-2</c:v>
                </c:pt>
                <c:pt idx="2">
                  <c:v>0.1138803</c:v>
                </c:pt>
                <c:pt idx="3">
                  <c:v>0.1235342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7.1261500000000005E-2</c:v>
                </c:pt>
                <c:pt idx="1">
                  <c:v>7.2976899999999997E-2</c:v>
                </c:pt>
                <c:pt idx="2">
                  <c:v>6.5535899999999994E-2</c:v>
                </c:pt>
                <c:pt idx="3">
                  <c:v>0.11709559999999999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6.82204E-2</c:v>
                </c:pt>
                <c:pt idx="1">
                  <c:v>6.7087400000000005E-2</c:v>
                </c:pt>
                <c:pt idx="2">
                  <c:v>4.3312099999999999E-2</c:v>
                </c:pt>
                <c:pt idx="3">
                  <c:v>0.18196300000000001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0.84315269999999998</c:v>
                </c:pt>
                <c:pt idx="1">
                  <c:v>0.82556850000000004</c:v>
                </c:pt>
                <c:pt idx="2">
                  <c:v>0.85667400000000005</c:v>
                </c:pt>
                <c:pt idx="3">
                  <c:v>0.59577729999999995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0.20822979999999999</c:v>
                </c:pt>
                <c:pt idx="1">
                  <c:v>0.14076040000000001</c:v>
                </c:pt>
                <c:pt idx="2">
                  <c:v>0.1215517</c:v>
                </c:pt>
                <c:pt idx="3">
                  <c:v>6.2381100000000002E-2</c:v>
                </c:pt>
                <c:pt idx="4">
                  <c:v>6.9082199999999996E-2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7.6763600000000001E-2</c:v>
                </c:pt>
                <c:pt idx="1">
                  <c:v>9.8477099999999998E-2</c:v>
                </c:pt>
                <c:pt idx="2">
                  <c:v>6.4340300000000003E-2</c:v>
                </c:pt>
                <c:pt idx="3">
                  <c:v>0.1060152</c:v>
                </c:pt>
                <c:pt idx="4">
                  <c:v>0.11425390000000001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0.1037056</c:v>
                </c:pt>
                <c:pt idx="1">
                  <c:v>7.8938499999999995E-2</c:v>
                </c:pt>
                <c:pt idx="2">
                  <c:v>5.42973E-2</c:v>
                </c:pt>
                <c:pt idx="3">
                  <c:v>0.12325079999999999</c:v>
                </c:pt>
                <c:pt idx="4">
                  <c:v>0.1130174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0.77436530000000003</c:v>
                </c:pt>
                <c:pt idx="1">
                  <c:v>0.7634647</c:v>
                </c:pt>
                <c:pt idx="2">
                  <c:v>0.91199240000000004</c:v>
                </c:pt>
                <c:pt idx="3">
                  <c:v>0.62935730000000001</c:v>
                </c:pt>
                <c:pt idx="4">
                  <c:v>0.58925740000000004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Suffolk and North Essex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42140844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507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620256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41397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895229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92930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915110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25279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232170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49046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019450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21046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86024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35168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890841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476298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308451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581511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33573229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48551822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74722956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59185839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1223774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28346287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66406716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42486801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72445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93071429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11473307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2699274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2921415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805917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390356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7660213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0127531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1771801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54819747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90149875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05893053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7903682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50068069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44371117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8513151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7563127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02160071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91996624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76448567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7009353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90766211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29339880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72950045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06628044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72518103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01734579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99043107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15806213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1701831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23528376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6245093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2039604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13679643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24183975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48556603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09753760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67589" y="622300"/>
            <a:ext cx="401103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East Suffolk and North Essex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36074804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7465168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2490044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60614104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9925622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71090617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54019418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17272587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42581176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72798066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5686052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10192599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4628712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43093069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3647558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85832388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4445488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6969633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39180328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83565886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61904901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02251925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05151715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95232120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77093160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64253384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90729104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8258748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3803097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901531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60070130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0519582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68318184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06388563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40786580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24185007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477777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86066662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74444175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93388225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9712116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56963610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06561719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430506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1587395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69081919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64087769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32461610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92581550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93353410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19885093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89690286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2108393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5511350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062191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818383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450692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825603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328475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277255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427404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4108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800499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844614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63813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830181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812889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980272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535547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363920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739088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716425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06754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080616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27645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088820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57702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16283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200568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304874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85850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358994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78602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840351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3286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284128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253163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38810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163895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643863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132948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6182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626935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801353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90639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728107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270880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307643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215174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45441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49820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89281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232683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51633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820984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075428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548815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239856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511648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28566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57534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57221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772545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690681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818363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949099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450088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352279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528333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28174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85844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261621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878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639143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560785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470950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810106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380932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579315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36606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502747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808062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020487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745095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57933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940387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302551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98449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776165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789024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7343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50017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94197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63031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923539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296734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843170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11444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672640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394250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52773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9298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3850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878629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697428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022977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952047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7827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031629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547207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47220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67974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04435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815916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126089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971635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423995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118344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29441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728773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896056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09152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225576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915127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06395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197637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563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984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76481279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20214873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0560614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67589" y="622300"/>
            <a:ext cx="4011034" cy="276999"/>
          </a:xfrm>
          <a:prstGeom prst="rect">
            <a:avLst/>
          </a:prstGeom>
          <a:noFill/>
        </p:spPr>
        <p:txBody>
          <a:bodyPr wrap="none" rtlCol="0">
            <a:spAutoFit/>
          </a:bodyPr>
          <a:lstStyle/>
          <a:p>
            <a:pPr algn="r"/>
            <a:r>
              <a:rPr lang="en-GB" sz="1200" b="1">
                <a:solidFill>
                  <a:srgbClr val="336E9F"/>
                </a:solidFill>
                <a:latin typeface="Arial"/>
                <a:cs typeface="Arial"/>
              </a:rPr>
              <a:t>East Suffolk and North Essex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22696</Words>
  <Application>Microsoft Office PowerPoint</Application>
  <PresentationFormat>Custom</PresentationFormat>
  <Paragraphs>5929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