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9.1585200000000005E-2</c:v>
                </c:pt>
                <c:pt idx="1">
                  <c:v>6.1266599999999997E-2</c:v>
                </c:pt>
                <c:pt idx="2">
                  <c:v>6.0316300000000003E-2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6.23726E-2</c:v>
                </c:pt>
                <c:pt idx="1">
                  <c:v>9.1642500000000002E-2</c:v>
                </c:pt>
                <c:pt idx="2">
                  <c:v>3.7843399999999999E-2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5.41839E-2</c:v>
                </c:pt>
                <c:pt idx="1">
                  <c:v>0.1079297</c:v>
                </c:pt>
                <c:pt idx="2">
                  <c:v>2.3922499999999999E-2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0.90776069999999998</c:v>
                </c:pt>
                <c:pt idx="1">
                  <c:v>0.85600529999999997</c:v>
                </c:pt>
                <c:pt idx="2">
                  <c:v>0.95417870000000005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5.5916E-2</c:v>
                </c:pt>
                <c:pt idx="1">
                  <c:v>8.3771399999999996E-2</c:v>
                </c:pt>
                <c:pt idx="2">
                  <c:v>4.1899400000000003E-2</c:v>
                </c:pt>
                <c:pt idx="3">
                  <c:v>0.1904816</c:v>
                </c:pt>
                <c:pt idx="4">
                  <c:v>0.1327709</c:v>
                </c:pt>
                <c:pt idx="5">
                  <c:v>0.15580279999999999</c:v>
                </c:pt>
                <c:pt idx="6">
                  <c:v>8.9713200000000007E-2</c:v>
                </c:pt>
                <c:pt idx="7">
                  <c:v>7.2716799999999998E-2</c:v>
                </c:pt>
                <c:pt idx="8">
                  <c:v>0.14041890000000001</c:v>
                </c:pt>
                <c:pt idx="9">
                  <c:v>0.1092644</c:v>
                </c:pt>
                <c:pt idx="10">
                  <c:v>0.1298752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7.4105199999999996E-2</c:v>
                </c:pt>
                <c:pt idx="1">
                  <c:v>8.1726300000000002E-2</c:v>
                </c:pt>
                <c:pt idx="2">
                  <c:v>0.10420980000000001</c:v>
                </c:pt>
                <c:pt idx="3">
                  <c:v>0.16307679999999999</c:v>
                </c:pt>
                <c:pt idx="4">
                  <c:v>0.13850299999999999</c:v>
                </c:pt>
                <c:pt idx="5">
                  <c:v>8.4558700000000001E-2</c:v>
                </c:pt>
                <c:pt idx="6">
                  <c:v>9.0002100000000002E-2</c:v>
                </c:pt>
                <c:pt idx="7">
                  <c:v>0.1173722</c:v>
                </c:pt>
                <c:pt idx="8">
                  <c:v>0.1749309</c:v>
                </c:pt>
                <c:pt idx="9">
                  <c:v>0.15078340000000001</c:v>
                </c:pt>
                <c:pt idx="10">
                  <c:v>0.1411451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6.1240200000000002E-2</c:v>
                </c:pt>
                <c:pt idx="1">
                  <c:v>6.4801800000000007E-2</c:v>
                </c:pt>
                <c:pt idx="2">
                  <c:v>3.7399700000000001E-2</c:v>
                </c:pt>
                <c:pt idx="3">
                  <c:v>6.9277500000000006E-2</c:v>
                </c:pt>
                <c:pt idx="4">
                  <c:v>9.1381000000000004E-2</c:v>
                </c:pt>
                <c:pt idx="5">
                  <c:v>8.9576500000000003E-2</c:v>
                </c:pt>
                <c:pt idx="6">
                  <c:v>7.0128999999999997E-2</c:v>
                </c:pt>
                <c:pt idx="7">
                  <c:v>9.4901899999999997E-2</c:v>
                </c:pt>
                <c:pt idx="8">
                  <c:v>9.7389900000000001E-2</c:v>
                </c:pt>
                <c:pt idx="9">
                  <c:v>0.1169724</c:v>
                </c:pt>
                <c:pt idx="10">
                  <c:v>8.4688899999999998E-2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0.88829389999999997</c:v>
                </c:pt>
                <c:pt idx="1">
                  <c:v>0.85061180000000003</c:v>
                </c:pt>
                <c:pt idx="2">
                  <c:v>0.87692979999999998</c:v>
                </c:pt>
                <c:pt idx="3">
                  <c:v>0.85517509999999997</c:v>
                </c:pt>
                <c:pt idx="4">
                  <c:v>0.90748399999999996</c:v>
                </c:pt>
                <c:pt idx="5">
                  <c:v>0.8293528</c:v>
                </c:pt>
                <c:pt idx="6">
                  <c:v>0.81579849999999998</c:v>
                </c:pt>
                <c:pt idx="7">
                  <c:v>0.88630350000000002</c:v>
                </c:pt>
                <c:pt idx="8">
                  <c:v>0.81141209999999997</c:v>
                </c:pt>
                <c:pt idx="9">
                  <c:v>0.87343409999999999</c:v>
                </c:pt>
                <c:pt idx="10">
                  <c:v>0.84302710000000003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4.9420400000000003E-2</c:v>
                </c:pt>
                <c:pt idx="1">
                  <c:v>9.3766000000000002E-2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9.4418699999999994E-2</c:v>
                </c:pt>
                <c:pt idx="1">
                  <c:v>9.1050599999999995E-2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4.4334600000000002E-2</c:v>
                </c:pt>
                <c:pt idx="1">
                  <c:v>4.6574400000000002E-2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0.84961679999999995</c:v>
                </c:pt>
                <c:pt idx="1">
                  <c:v>0.78257889999999997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0.38940049999999998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0.3501821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0.188361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8.9131128000000004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4.7032400000000002E-2</c:v>
                </c:pt>
                <c:pt idx="1">
                  <c:v>0.104382</c:v>
                </c:pt>
                <c:pt idx="2">
                  <c:v>0.1093581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5.1343699999999999E-2</c:v>
                </c:pt>
                <c:pt idx="1">
                  <c:v>7.4481500000000006E-2</c:v>
                </c:pt>
                <c:pt idx="2">
                  <c:v>0.1916378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4.0139399999999999E-2</c:v>
                </c:pt>
                <c:pt idx="1">
                  <c:v>6.5704499999999999E-2</c:v>
                </c:pt>
                <c:pt idx="2">
                  <c:v>0.2222585</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0.90539190000000003</c:v>
                </c:pt>
                <c:pt idx="1">
                  <c:v>0.86904749999999997</c:v>
                </c:pt>
                <c:pt idx="2">
                  <c:v>0.3526166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7.2413400000000003E-2</c:v>
                </c:pt>
                <c:pt idx="1">
                  <c:v>0.15858240000000001</c:v>
                </c:pt>
                <c:pt idx="2">
                  <c:v>0.108649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0.17725060000000001</c:v>
                </c:pt>
                <c:pt idx="1">
                  <c:v>0.1151201</c:v>
                </c:pt>
                <c:pt idx="2">
                  <c:v>0.10897660000000001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8.0762200000000006E-2</c:v>
                </c:pt>
                <c:pt idx="1">
                  <c:v>5.5071299999999997E-2</c:v>
                </c:pt>
                <c:pt idx="2">
                  <c:v>9.2869699999999999E-2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0.37077019999999999</c:v>
                </c:pt>
                <c:pt idx="1">
                  <c:v>0.73527070000000005</c:v>
                </c:pt>
                <c:pt idx="2">
                  <c:v>0.64057799999999998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0.15129690000000001</c:v>
                </c:pt>
                <c:pt idx="1">
                  <c:v>7.9699199999999998E-2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0.1123401</c:v>
                </c:pt>
                <c:pt idx="1">
                  <c:v>7.6476699999999995E-2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6.3879099999999994E-2</c:v>
                </c:pt>
                <c:pt idx="1">
                  <c:v>0.14732519999999999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0.50450150000000005</c:v>
                </c:pt>
                <c:pt idx="1">
                  <c:v>0.22721079999999999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7.3186299999999996E-2</c:v>
                </c:pt>
                <c:pt idx="1">
                  <c:v>0.13806760000000001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0.1131414</c:v>
                </c:pt>
                <c:pt idx="1">
                  <c:v>0.13771849999999999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7.3136499999999993E-2</c:v>
                </c:pt>
                <c:pt idx="1">
                  <c:v>0.14180770000000001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0.60580420000000001</c:v>
                </c:pt>
                <c:pt idx="1">
                  <c:v>0.60158769999999995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0.79212249999999995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0.75939849999999998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0.73453089999999999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0.74776790000000004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0.84463889999999997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0.82309120000000002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0.8442982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0.91363640000000002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0.94094489999999997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0.93291400000000002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0.92705879999999996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8.1175399999999995E-2</c:v>
                </c:pt>
                <c:pt idx="1">
                  <c:v>0.21864059999999999</c:v>
                </c:pt>
                <c:pt idx="2">
                  <c:v>0.22296260000000001</c:v>
                </c:pt>
                <c:pt idx="3">
                  <c:v>0.28636460000000002</c:v>
                </c:pt>
                <c:pt idx="4">
                  <c:v>4.4481300000000001E-2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6.8861699999999998E-2</c:v>
                </c:pt>
                <c:pt idx="1">
                  <c:v>7.3867000000000002E-2</c:v>
                </c:pt>
                <c:pt idx="2">
                  <c:v>7.2418399999999994E-2</c:v>
                </c:pt>
                <c:pt idx="3">
                  <c:v>5.9410200000000003E-2</c:v>
                </c:pt>
                <c:pt idx="4">
                  <c:v>6.4728800000000003E-2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7.9605099999999998E-2</c:v>
                </c:pt>
                <c:pt idx="1">
                  <c:v>7.6067999999999997E-2</c:v>
                </c:pt>
                <c:pt idx="2">
                  <c:v>5.7036099999999999E-2</c:v>
                </c:pt>
                <c:pt idx="3">
                  <c:v>4.4217800000000002E-2</c:v>
                </c:pt>
                <c:pt idx="4">
                  <c:v>4.34434E-2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0.84829449999999995</c:v>
                </c:pt>
                <c:pt idx="1">
                  <c:v>0.76600420000000002</c:v>
                </c:pt>
                <c:pt idx="2">
                  <c:v>0.78801779999999999</c:v>
                </c:pt>
                <c:pt idx="3">
                  <c:v>0.87794209999999995</c:v>
                </c:pt>
                <c:pt idx="4">
                  <c:v>0.86936780000000002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0.68518520000000005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0.67233010000000004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0.63989640000000003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0.6938202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0.7870722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0.76375400000000004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0.78321680000000005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0.81176470000000001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0.74054050000000005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0.74334900000000004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0.77051930000000002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0.79545449999999995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0.74637679999999995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0.74525319999999995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0.77647060000000001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0.77651519999999996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0.72022679999999994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0.80456030000000001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0.85865720000000001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0.85971940000000002</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0.94565220000000005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0.9461967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0.96078430000000004</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0.78213509999999997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0.75925929999999997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0.76411289999999998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0.7816594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0.94560670000000002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0.94528299999999998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0.95876289999999997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0.95454550000000005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0.82932170000000005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0.82318270000000004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0.80993519999999997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0.91806330000000003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0.90327869999999999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0.88966730000000005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0.91193740000000001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5.6668400000000001E-2</c:v>
                </c:pt>
                <c:pt idx="1">
                  <c:v>0.14818049999999999</c:v>
                </c:pt>
                <c:pt idx="2">
                  <c:v>0.21723980000000001</c:v>
                </c:pt>
                <c:pt idx="3">
                  <c:v>0.12932959999999999</c:v>
                </c:pt>
                <c:pt idx="4">
                  <c:v>2.1599500000000001E-2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4.9830100000000002E-2</c:v>
                </c:pt>
                <c:pt idx="1">
                  <c:v>6.8269700000000003E-2</c:v>
                </c:pt>
                <c:pt idx="2">
                  <c:v>7.7333100000000002E-2</c:v>
                </c:pt>
                <c:pt idx="3">
                  <c:v>7.8247999999999998E-2</c:v>
                </c:pt>
                <c:pt idx="4">
                  <c:v>4.1426299999999999E-2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4.92644E-2</c:v>
                </c:pt>
                <c:pt idx="1">
                  <c:v>0.13166700000000001</c:v>
                </c:pt>
                <c:pt idx="2">
                  <c:v>0.1139274</c:v>
                </c:pt>
                <c:pt idx="3">
                  <c:v>5.8621100000000002E-2</c:v>
                </c:pt>
                <c:pt idx="4">
                  <c:v>3.3487099999999999E-2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0.92488159999999997</c:v>
                </c:pt>
                <c:pt idx="1">
                  <c:v>0.8409046</c:v>
                </c:pt>
                <c:pt idx="2">
                  <c:v>0.73589039999999994</c:v>
                </c:pt>
                <c:pt idx="3">
                  <c:v>0.77638560000000001</c:v>
                </c:pt>
                <c:pt idx="4">
                  <c:v>0.95920700000000003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0.80971660000000001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0.81625440000000005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0.84600759999999997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0.87711859999999997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0.84057970000000004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0.86009539999999995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0.86531990000000003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0.88446970000000003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0.70377730000000005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0.66955019999999998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0.70391060000000005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0.69767440000000003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0.57670449999999995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0.5929487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0.69164879999999995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0.75317599999999996</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0.82954550000000005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0.86177110000000001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0.76642339999999998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0.76837060000000001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0.79087450000000004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0.81008400000000003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0.81720429999999999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0.82364729999999997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0.62244900000000003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0.58045979999999997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0.60303030000000002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0.69148940000000003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0.73357660000000002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0.73070869999999999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0.73559319999999995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0.7590133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0.85745610000000005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0.86254980000000003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0.88524590000000003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0.92935979999999996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1.7508099999999999E-2</c:v>
                </c:pt>
                <c:pt idx="1">
                  <c:v>0.13456099999999999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0.1006884</c:v>
                </c:pt>
                <c:pt idx="1">
                  <c:v>9.8106700000000005E-2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0.12020980000000001</c:v>
                </c:pt>
                <c:pt idx="1">
                  <c:v>0.14692759999999999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0.81046790000000002</c:v>
                </c:pt>
                <c:pt idx="1">
                  <c:v>0.69450029999999996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0.98666670000000001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0.97991969999999995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0.99590160000000005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0.91095890000000002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0.92569659999999998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0.90645160000000002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0.92198579999999997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0.66985649999999997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0.62608699999999995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0.5789474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0.62433859999999997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0.73515980000000003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0.70588240000000002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0.68691590000000002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0.69897960000000003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0.6525822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0.65811969999999997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0.64953269999999996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0.69633509999999998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0.52432429999999997</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0.62561580000000006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0.64736839999999995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0.73446330000000004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0.75675680000000001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0.76569039999999999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0.73394499999999996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0.73604060000000004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0.90311419999999998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0.90064100000000002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0.89156630000000003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0.89516130000000005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0.76778239999999998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0.76714800000000005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0.77949710000000005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0.79354840000000004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0.90654210000000002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0.82553189999999999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0.85863869999999998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9.4499200000000005E-2</c:v>
                </c:pt>
                <c:pt idx="1">
                  <c:v>0.12849260000000001</c:v>
                </c:pt>
                <c:pt idx="2">
                  <c:v>8.8426400000000002E-2</c:v>
                </c:pt>
                <c:pt idx="3">
                  <c:v>0.1458989</c:v>
                </c:pt>
                <c:pt idx="4">
                  <c:v>0.1832201</c:v>
                </c:pt>
                <c:pt idx="5">
                  <c:v>0.10273110000000001</c:v>
                </c:pt>
                <c:pt idx="6">
                  <c:v>4.2800600000000001E-2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0.12730610000000001</c:v>
                </c:pt>
                <c:pt idx="1">
                  <c:v>0.14041419999999999</c:v>
                </c:pt>
                <c:pt idx="2">
                  <c:v>0.12982089999999999</c:v>
                </c:pt>
                <c:pt idx="3">
                  <c:v>0.1229548</c:v>
                </c:pt>
                <c:pt idx="4">
                  <c:v>0.14000299999999999</c:v>
                </c:pt>
                <c:pt idx="5">
                  <c:v>0.1106645</c:v>
                </c:pt>
                <c:pt idx="6">
                  <c:v>9.1668899999999998E-2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0.1140091</c:v>
                </c:pt>
                <c:pt idx="1">
                  <c:v>0.12580469999999999</c:v>
                </c:pt>
                <c:pt idx="2">
                  <c:v>0.1862637</c:v>
                </c:pt>
                <c:pt idx="3">
                  <c:v>0.17077349999999999</c:v>
                </c:pt>
                <c:pt idx="4">
                  <c:v>0.15139150000000001</c:v>
                </c:pt>
                <c:pt idx="5">
                  <c:v>0.1015958</c:v>
                </c:pt>
                <c:pt idx="6">
                  <c:v>6.3503199999999996E-2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0.7229911</c:v>
                </c:pt>
                <c:pt idx="1">
                  <c:v>0.72611230000000004</c:v>
                </c:pt>
                <c:pt idx="2">
                  <c:v>0.67894880000000002</c:v>
                </c:pt>
                <c:pt idx="3">
                  <c:v>0.68645769999999995</c:v>
                </c:pt>
                <c:pt idx="4">
                  <c:v>0.60847359999999995</c:v>
                </c:pt>
                <c:pt idx="5">
                  <c:v>0.77572439999999998</c:v>
                </c:pt>
                <c:pt idx="6">
                  <c:v>0.84639620000000004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0.85972850000000001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0.87866109999999997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0.86046509999999998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0.85567009999999999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0.81865279999999996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0.84905660000000005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0.77127659999999998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0.78915659999999999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0.84399999999999997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0.83739839999999999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0.85333329999999996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0.86021510000000001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0.80341879999999999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0.90740739999999998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0.78787879999999999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0.79032259999999999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0.86021510000000001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0.87603310000000001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0.89510489999999998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0.8515625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0.88811189999999995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0.83959039999999996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0.86725660000000004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0.8167702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0.85869569999999995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0.84375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0.8258065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0.8717047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0.84923660000000001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0.81081080000000005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0.87619049999999998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0.82242990000000005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0.82222220000000001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0.10409160000000001</c:v>
                </c:pt>
                <c:pt idx="1">
                  <c:v>7.2472400000000006E-2</c:v>
                </c:pt>
                <c:pt idx="2">
                  <c:v>0.16864599999999999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5.28478E-2</c:v>
                </c:pt>
                <c:pt idx="1">
                  <c:v>9.1479599999999994E-2</c:v>
                </c:pt>
                <c:pt idx="2">
                  <c:v>0.13135549999999999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5.0545300000000001E-2</c:v>
                </c:pt>
                <c:pt idx="1">
                  <c:v>0.12128650000000001</c:v>
                </c:pt>
                <c:pt idx="2">
                  <c:v>0.14985080000000001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0.92600760000000004</c:v>
                </c:pt>
                <c:pt idx="1">
                  <c:v>0.74536029999999998</c:v>
                </c:pt>
                <c:pt idx="2">
                  <c:v>0.68420579999999998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0.86046509999999998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0.89655169999999995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0.80185759999999995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0.82671479999999997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0.52995389999999998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0.48192770000000001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0.53668760000000004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0.51331720000000003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0.57959179999999999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0.55517240000000001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0.56021900000000002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0.61063829999999997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0.8356808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0.82135519999999995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0.84285710000000003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0.89108909999999997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0.69980509999999996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0.64395230000000003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0.68480300000000005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0.68247420000000003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0.73831780000000002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0.71707319999999997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0.71095149999999996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0.73242189999999996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0.37692310000000001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0.30147059999999998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0.36697249999999998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0.19274810000000001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0.1848185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0.23243240000000001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0.2337398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0.47953220000000002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0.40476190000000001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0.46049050000000002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0.50312500000000004</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9.6315200000000004E-2</c:v>
                </c:pt>
                <c:pt idx="1">
                  <c:v>6.6354800000000005E-2</c:v>
                </c:pt>
                <c:pt idx="2">
                  <c:v>7.1578600000000006E-2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9.7428000000000001E-2</c:v>
                </c:pt>
                <c:pt idx="1">
                  <c:v>5.6085700000000002E-2</c:v>
                </c:pt>
                <c:pt idx="2">
                  <c:v>2.4729600000000001E-2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0.1176619</c:v>
                </c:pt>
                <c:pt idx="1">
                  <c:v>3.3470399999999997E-2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0.68578550000000005</c:v>
                </c:pt>
                <c:pt idx="1">
                  <c:v>0.92017879999999996</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0.57931029999999994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0.58112090000000005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0.54266210000000004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0.60655740000000002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0.54330710000000004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0.55180180000000001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0.57029180000000002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0.61394099999999996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0.28919859999999997</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0.29085870000000003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0.35223880000000002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0.369863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0.89357799999999998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0.87993679999999996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0.84027779999999996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0.87620889999999996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0.89866159999999995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0.87813019999999997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0.89605729999999995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0.61576350000000002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0.60084029999999999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0.64568760000000003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0.64194370000000001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0.76818180000000003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0.72649569999999997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0.7420814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0.73786410000000002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8.8188679000000008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8.8528926000000006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8.8169014000000008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8.9569472000000001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0.15175649999999999</c:v>
                </c:pt>
                <c:pt idx="1">
                  <c:v>4.9966299999999998E-2</c:v>
                </c:pt>
                <c:pt idx="2">
                  <c:v>0.11264159999999999</c:v>
                </c:pt>
                <c:pt idx="3">
                  <c:v>0.12493990000000001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7.2811799999999996E-2</c:v>
                </c:pt>
                <c:pt idx="1">
                  <c:v>7.4177599999999996E-2</c:v>
                </c:pt>
                <c:pt idx="2">
                  <c:v>6.8013400000000002E-2</c:v>
                </c:pt>
                <c:pt idx="3">
                  <c:v>0.11428430000000001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6.74453E-2</c:v>
                </c:pt>
                <c:pt idx="1">
                  <c:v>6.6487099999999993E-2</c:v>
                </c:pt>
                <c:pt idx="2">
                  <c:v>4.2073399999999997E-2</c:v>
                </c:pt>
                <c:pt idx="3">
                  <c:v>0.18336859999999999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0.81806290000000004</c:v>
                </c:pt>
                <c:pt idx="1">
                  <c:v>0.78152160000000004</c:v>
                </c:pt>
                <c:pt idx="2">
                  <c:v>0.85639069999999995</c:v>
                </c:pt>
                <c:pt idx="3">
                  <c:v>0.5730866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0.207126</c:v>
                </c:pt>
                <c:pt idx="1">
                  <c:v>0.13974320000000001</c:v>
                </c:pt>
                <c:pt idx="2">
                  <c:v>0.1204515</c:v>
                </c:pt>
                <c:pt idx="3">
                  <c:v>6.0864399999999999E-2</c:v>
                </c:pt>
                <c:pt idx="4">
                  <c:v>6.7533200000000002E-2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7.8971299999999994E-2</c:v>
                </c:pt>
                <c:pt idx="1">
                  <c:v>0.1005115</c:v>
                </c:pt>
                <c:pt idx="2">
                  <c:v>6.6540699999999994E-2</c:v>
                </c:pt>
                <c:pt idx="3">
                  <c:v>0.1090488</c:v>
                </c:pt>
                <c:pt idx="4">
                  <c:v>0.117352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0.10260180000000001</c:v>
                </c:pt>
                <c:pt idx="1">
                  <c:v>7.7921299999999999E-2</c:v>
                </c:pt>
                <c:pt idx="2">
                  <c:v>5.3197099999999997E-2</c:v>
                </c:pt>
                <c:pt idx="3">
                  <c:v>0.12173399999999999</c:v>
                </c:pt>
                <c:pt idx="4">
                  <c:v>0.11146830000000001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0.72075909999999999</c:v>
                </c:pt>
                <c:pt idx="1">
                  <c:v>0.67046490000000003</c:v>
                </c:pt>
                <c:pt idx="2">
                  <c:v>0.88817690000000005</c:v>
                </c:pt>
                <c:pt idx="3">
                  <c:v>0.59181280000000003</c:v>
                </c:pt>
                <c:pt idx="4">
                  <c:v>0.49616120000000002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East Lancashire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97157775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459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535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1251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740773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171542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424121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759984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363695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017082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976644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54561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232739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227158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1872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012741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468494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452999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556034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92430985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12897539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74527996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55876009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59159423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45699819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26024555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63379260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54589095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08535437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59985702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30597158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83781955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13396368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84779119"/>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11675724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76224129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33191962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38049643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82555923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72497107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21858183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67720319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60938574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6950636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86502462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71929735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50140140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97359515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36294053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23059637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3620131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95172935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43130493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47962946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8317955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20393364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42090678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20913245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20271321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70091095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78872091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99033085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39667280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96861639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72645861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67631922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384881" y="622300"/>
            <a:ext cx="289374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East Lancashire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90070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East Lancashire Hospitals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75037017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16595633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77550638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83566155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25989782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79251931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85855547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65187563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98022677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94124079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31546609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89676341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35734177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1219934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71542253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54519413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09035630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81598216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61887210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5749265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55035524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62494870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77509736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48998618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34104789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30689937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72299110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418807651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66868370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84116643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867274916"/>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91000543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562777089"/>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56840432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93341851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4662040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08507378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44663850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81869366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27613267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67268672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23476003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94781578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1011661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46695010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02500268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50219928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43843617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96333503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5447791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68680685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002525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41153931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426555"/>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577336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885615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065788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922578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709425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502357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508949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399092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100488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753943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823392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371495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584890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124329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078305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647086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363028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009767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609442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49730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839263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996079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82726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18162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426367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717494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821705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161820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896422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1521209"/>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813849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140398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976625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554690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734556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14390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81912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017206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263719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221938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829566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15362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724155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739077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138492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603727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2987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668467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741326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487910"/>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653480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237638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170816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542850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467007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940403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16967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537783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382079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937669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59282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860451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496433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387283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56798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972675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138407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89320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289241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314652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222223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089417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9479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569720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503882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2665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889661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064389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278678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219210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860768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574952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922323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889417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403631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561829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056870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456310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848953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274298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819645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427951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540079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7297881"/>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102364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094843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34230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39760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737083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080048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3676618"/>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205651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389193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083719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680514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510630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00628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489310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549069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215919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936373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24249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798199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372645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254191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02431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188725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208752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019457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573363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249576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535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1,193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02053520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12460295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535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906923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535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384881" y="622300"/>
            <a:ext cx="2893742" cy="276999"/>
          </a:xfrm>
          <a:prstGeom prst="rect">
            <a:avLst/>
          </a:prstGeom>
          <a:noFill/>
        </p:spPr>
        <p:txBody>
          <a:bodyPr wrap="none" rtlCol="0">
            <a:spAutoFit/>
          </a:bodyPr>
          <a:lstStyle/>
          <a:p>
            <a:pPr algn="r"/>
            <a:r>
              <a:rPr lang="en-GB" sz="1200" b="1">
                <a:solidFill>
                  <a:srgbClr val="336E9F"/>
                </a:solidFill>
                <a:latin typeface="Arial"/>
                <a:cs typeface="Arial"/>
              </a:rPr>
              <a:t>East Lancashire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17906</TotalTime>
  <Words>22634</Words>
  <Application>Microsoft Office PowerPoint</Application>
  <PresentationFormat>Custom</PresentationFormat>
  <Paragraphs>5925</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