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5"/>
  </p:notesMasterIdLst>
  <p:sldIdLst>
    <p:sldId id="257" r:id="rId6"/>
    <p:sldId id="351" r:id="rId7"/>
    <p:sldId id="349" r:id="rId8"/>
    <p:sldId id="348" r:id="rId9"/>
    <p:sldId id="363"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329"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12" r:id="rId52"/>
    <p:sldId id="313" r:id="rId53"/>
    <p:sldId id="352" r:id="rId54"/>
    <p:sldId id="353" r:id="rId55"/>
    <p:sldId id="354" r:id="rId56"/>
    <p:sldId id="355" r:id="rId57"/>
    <p:sldId id="356" r:id="rId58"/>
    <p:sldId id="357" r:id="rId59"/>
    <p:sldId id="358" r:id="rId60"/>
    <p:sldId id="359" r:id="rId61"/>
    <p:sldId id="360" r:id="rId62"/>
    <p:sldId id="361" r:id="rId63"/>
    <p:sldId id="362" r:id="rId64"/>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78" d="100"/>
          <a:sy n="178" d="100"/>
        </p:scale>
        <p:origin x="372" y="-3438"/>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9.5702099999999998E-2</c:v>
                </c:pt>
                <c:pt idx="1">
                  <c:v>6.6981399999999996E-2</c:v>
                </c:pt>
                <c:pt idx="2">
                  <c:v>6.4627699999999996E-2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5.4138800000000001E-2</c:v>
                </c:pt>
                <c:pt idx="1">
                  <c:v>8.0212900000000004E-2</c:v>
                </c:pt>
                <c:pt idx="2">
                  <c:v>2.92205E-2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5.83008E-2</c:v>
                </c:pt>
                <c:pt idx="1">
                  <c:v>0.1136445</c:v>
                </c:pt>
                <c:pt idx="2">
                  <c:v>2.8233999999999999E-2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0.88582419999999995</c:v>
                </c:pt>
                <c:pt idx="1">
                  <c:v>0.817797</c:v>
                </c:pt>
                <c:pt idx="2">
                  <c:v>0.93877299999999997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6.4325499999999994E-2</c:v>
                </c:pt>
                <c:pt idx="1">
                  <c:v>9.3084799999999995E-2</c:v>
                </c:pt>
                <c:pt idx="2">
                  <c:v>5.7603399999999999E-2</c:v>
                </c:pt>
                <c:pt idx="3">
                  <c:v>0.21341060000000001</c:v>
                </c:pt>
                <c:pt idx="4">
                  <c:v>0.15393660000000001</c:v>
                </c:pt>
                <c:pt idx="5">
                  <c:v>0.1652122</c:v>
                </c:pt>
                <c:pt idx="6">
                  <c:v>9.9793499999999993E-2</c:v>
                </c:pt>
                <c:pt idx="7">
                  <c:v>9.0118500000000004E-2</c:v>
                </c:pt>
                <c:pt idx="8">
                  <c:v>0.16569039999999999</c:v>
                </c:pt>
                <c:pt idx="9">
                  <c:v>0.13292329999999999</c:v>
                </c:pt>
                <c:pt idx="10">
                  <c:v>0.1334824</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5.7286299999999998E-2</c:v>
                </c:pt>
                <c:pt idx="1">
                  <c:v>6.3099500000000003E-2</c:v>
                </c:pt>
                <c:pt idx="2">
                  <c:v>7.2801900000000003E-2</c:v>
                </c:pt>
                <c:pt idx="3">
                  <c:v>0.1172189</c:v>
                </c:pt>
                <c:pt idx="4">
                  <c:v>9.6171599999999996E-2</c:v>
                </c:pt>
                <c:pt idx="5">
                  <c:v>6.5739800000000001E-2</c:v>
                </c:pt>
                <c:pt idx="6">
                  <c:v>6.9841500000000001E-2</c:v>
                </c:pt>
                <c:pt idx="7">
                  <c:v>8.2568699999999995E-2</c:v>
                </c:pt>
                <c:pt idx="8">
                  <c:v>0.12438780000000001</c:v>
                </c:pt>
                <c:pt idx="9">
                  <c:v>0.1034655</c:v>
                </c:pt>
                <c:pt idx="10">
                  <c:v>0.13393070000000001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6.9649699999999995E-2</c:v>
                </c:pt>
                <c:pt idx="1">
                  <c:v>7.4115200000000006E-2</c:v>
                </c:pt>
                <c:pt idx="2">
                  <c:v>5.3103699999999997E-2</c:v>
                </c:pt>
                <c:pt idx="3">
                  <c:v>9.2206499999999997E-2</c:v>
                </c:pt>
                <c:pt idx="4">
                  <c:v>0.1125467</c:v>
                </c:pt>
                <c:pt idx="5">
                  <c:v>9.8985900000000002E-2</c:v>
                </c:pt>
                <c:pt idx="6">
                  <c:v>8.0209299999999997E-2</c:v>
                </c:pt>
                <c:pt idx="7">
                  <c:v>0.1123036</c:v>
                </c:pt>
                <c:pt idx="8">
                  <c:v>0.1226614</c:v>
                </c:pt>
                <c:pt idx="9">
                  <c:v>0.14063139999999999</c:v>
                </c:pt>
                <c:pt idx="10">
                  <c:v>8.8296100000000002E-2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0.91893610000000003</c:v>
                </c:pt>
                <c:pt idx="1">
                  <c:v>0.79830760000000001</c:v>
                </c:pt>
                <c:pt idx="2">
                  <c:v>0.84766319999999995</c:v>
                </c:pt>
                <c:pt idx="3">
                  <c:v>0.78605259999999999</c:v>
                </c:pt>
                <c:pt idx="4">
                  <c:v>0.78848879999999999</c:v>
                </c:pt>
                <c:pt idx="5">
                  <c:v>0.88957120000000001</c:v>
                </c:pt>
                <c:pt idx="6">
                  <c:v>0.76170309999999997</c:v>
                </c:pt>
                <c:pt idx="7">
                  <c:v>0.79609249999999998</c:v>
                </c:pt>
                <c:pt idx="8">
                  <c:v>0.7427165</c:v>
                </c:pt>
                <c:pt idx="9">
                  <c:v>0.77050689999999999</c:v>
                </c:pt>
                <c:pt idx="10">
                  <c:v>0.69466799999999995</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6.0042400000000003E-2</c:v>
                </c:pt>
                <c:pt idx="1">
                  <c:v>0.1002589</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7.3174799999999998E-2</c:v>
                </c:pt>
                <c:pt idx="1">
                  <c:v>7.8064800000000004E-2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5.4956600000000001E-2</c:v>
                </c:pt>
                <c:pt idx="1">
                  <c:v>5.3067299999999998E-2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0.81745780000000001</c:v>
                </c:pt>
                <c:pt idx="1">
                  <c:v>0.75950139999999999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0.4077788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0.31342550000000002</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0.20673929999999999</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8.7878921999999999</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5.3001100000000002E-2</c:v>
                </c:pt>
                <c:pt idx="1">
                  <c:v>0.10930479999999999</c:v>
                </c:pt>
                <c:pt idx="2">
                  <c:v>0.118198</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3.9406299999999998E-2</c:v>
                </c:pt>
                <c:pt idx="1">
                  <c:v>6.4635799999999993E-2</c:v>
                </c:pt>
                <c:pt idx="2">
                  <c:v>0.1739581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4.6108099999999999E-2</c:v>
                </c:pt>
                <c:pt idx="1">
                  <c:v>7.0627300000000004E-2</c:v>
                </c:pt>
                <c:pt idx="2">
                  <c:v>0.23109840000000001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0.89402389999999998</c:v>
                </c:pt>
                <c:pt idx="1">
                  <c:v>0.86397369999999996</c:v>
                </c:pt>
                <c:pt idx="2">
                  <c:v>0.37097780000000002</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9.6727599999999997E-2</c:v>
                </c:pt>
                <c:pt idx="1">
                  <c:v>0.1720488</c:v>
                </c:pt>
                <c:pt idx="2">
                  <c:v>0.1193253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0.12862209999999999</c:v>
                </c:pt>
                <c:pt idx="1">
                  <c:v>8.8187299999999996E-2</c:v>
                </c:pt>
                <c:pt idx="2">
                  <c:v>8.7623800000000002E-2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0.1050764</c:v>
                </c:pt>
                <c:pt idx="1">
                  <c:v>6.8537699999999993E-2</c:v>
                </c:pt>
                <c:pt idx="2">
                  <c:v>0.103546</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0.30800670000000002</c:v>
                </c:pt>
                <c:pt idx="1">
                  <c:v>0.74916720000000003</c:v>
                </c:pt>
                <c:pt idx="2">
                  <c:v>0.58428250000000004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0.1635894</c:v>
                </c:pt>
                <c:pt idx="1">
                  <c:v>8.8729600000000006E-2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8.7755100000000003E-2</c:v>
                </c:pt>
                <c:pt idx="1">
                  <c:v>5.84159E-2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7.6171600000000006E-2</c:v>
                </c:pt>
                <c:pt idx="1">
                  <c:v>0.15635560000000001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0.41897909999999999</c:v>
                </c:pt>
                <c:pt idx="1">
                  <c:v>0.24702640000000001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8.26268E-2</c:v>
                </c:pt>
                <c:pt idx="1">
                  <c:v>0.14670130000000001</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9.4260499999999997E-2</c:v>
                </c:pt>
                <c:pt idx="1">
                  <c:v>0.12045119999999999</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8.2576899999999995E-2</c:v>
                </c:pt>
                <c:pt idx="1">
                  <c:v>0.1504414</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0.56372339999999999</c:v>
                </c:pt>
                <c:pt idx="1">
                  <c:v>0.43525560000000002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0.79334499999999997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0.74382720000000002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0.73664600000000002</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0.73278239999999994</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0.81898070000000001</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0.8167702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0.82412059999999998</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0.81893000000000005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0.89836660000000002</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0.90322579999999997</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0.90326799999999996</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0.91107870000000002</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8.8470599999999996E-2</c:v>
                </c:pt>
                <c:pt idx="1">
                  <c:v>0.22726950000000001</c:v>
                </c:pt>
                <c:pt idx="2">
                  <c:v>0.23127909999999999</c:v>
                </c:pt>
                <c:pt idx="3">
                  <c:v>0.29339280000000001</c:v>
                </c:pt>
                <c:pt idx="4">
                  <c:v>5.1813499999999998E-2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5.4271300000000001E-2</c:v>
                </c:pt>
                <c:pt idx="1">
                  <c:v>5.6609199999999998E-2</c:v>
                </c:pt>
                <c:pt idx="2">
                  <c:v>5.57852E-2</c:v>
                </c:pt>
                <c:pt idx="3">
                  <c:v>4.53538E-2</c:v>
                </c:pt>
                <c:pt idx="4">
                  <c:v>5.0064499999999998E-2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8.69003E-2</c:v>
                </c:pt>
                <c:pt idx="1">
                  <c:v>8.4696900000000006E-2</c:v>
                </c:pt>
                <c:pt idx="2">
                  <c:v>6.53527E-2</c:v>
                </c:pt>
                <c:pt idx="3">
                  <c:v>5.1246E-2</c:v>
                </c:pt>
                <c:pt idx="4">
                  <c:v>5.0775500000000001E-2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0.78460110000000005</c:v>
                </c:pt>
                <c:pt idx="1">
                  <c:v>0.71784219999999999</c:v>
                </c:pt>
                <c:pt idx="2">
                  <c:v>0.73884209999999995</c:v>
                </c:pt>
                <c:pt idx="3">
                  <c:v>0.81211489999999997</c:v>
                </c:pt>
                <c:pt idx="4">
                  <c:v>0.79531479999999999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0.64908719999999998</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0.58901519999999996</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0.63134330000000005</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0.65116280000000004</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0.81571819999999995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0.77611940000000001</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0.81306310000000004</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0.83816429999999997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0.7376587</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0.76292559999999998</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0.72199590000000002</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0.7522124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0.74857949999999995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0.71989860000000006</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0.69959269999999996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0.73637370000000002</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0.65925929999999999</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0.67780750000000001</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0.73420479999999999</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0.79809980000000003</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0.93508769999999997</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0.92857140000000005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0.93060719999999997</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0.92866939999999998</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0.75886520000000002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0.80307689999999998</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0.74289249999999996</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0.77489770000000002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0.96763200000000005</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0.93709679999999995</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0.94292799999999999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0.93902439999999998</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0.82073810000000003</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0.80375430000000003</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0.78851170000000004</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0.82446039999999998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0.90841950000000005</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0.88101600000000002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0.89651530000000001</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0.89351849999999999</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6.1972699999999999E-2</c:v>
                </c:pt>
                <c:pt idx="1">
                  <c:v>0.15531829999999999</c:v>
                </c:pt>
                <c:pt idx="2">
                  <c:v>0.22553210000000001</c:v>
                </c:pt>
                <c:pt idx="3">
                  <c:v>0.1366909</c:v>
                </c:pt>
                <c:pt idx="4">
                  <c:v>2.5876900000000001E-2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3.9221499999999999E-2</c:v>
                </c:pt>
                <c:pt idx="1">
                  <c:v>5.3994100000000003E-2</c:v>
                </c:pt>
                <c:pt idx="2">
                  <c:v>6.07486E-2</c:v>
                </c:pt>
                <c:pt idx="3">
                  <c:v>6.3525300000000007E-2</c:v>
                </c:pt>
                <c:pt idx="4">
                  <c:v>3.2871499999999998E-2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5.4568699999999998E-2</c:v>
                </c:pt>
                <c:pt idx="1">
                  <c:v>0.13880480000000001</c:v>
                </c:pt>
                <c:pt idx="2">
                  <c:v>0.1222196</c:v>
                </c:pt>
                <c:pt idx="3">
                  <c:v>6.5982399999999997E-2</c:v>
                </c:pt>
                <c:pt idx="4">
                  <c:v>3.7764499999999999E-2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0.91088069999999999</c:v>
                </c:pt>
                <c:pt idx="1">
                  <c:v>0.81252230000000003</c:v>
                </c:pt>
                <c:pt idx="2">
                  <c:v>0.72747280000000003</c:v>
                </c:pt>
                <c:pt idx="3">
                  <c:v>0.76392199999999999</c:v>
                </c:pt>
                <c:pt idx="4">
                  <c:v>0.92387839999999999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0.81350480000000003</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0.78871199999999997</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0.80187569999999997</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0.81115340000000002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0.81783439999999996</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0.79979670000000003</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0.82671079999999997</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0.70700640000000003</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0.69781020000000005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0.66666669999999995</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0.6878109</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0.52319110000000002</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0.49901380000000001</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0.7113971</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0.74403819999999998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0.7973462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0.80154639999999999</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0.78192249999999996</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0.78305519999999995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0.76012460000000004</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0.734375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0.83281729999999998</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0.81693990000000005</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0.7969598</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0.79408279999999998</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0.72121210000000002</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0.67101829999999996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0.61507129999999999</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0.66598780000000002</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0.72857139999999998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0.71775219999999995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0.70153849999999995</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0.7345332</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0.85964910000000005</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0.86737799999999998</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0.85573370000000004</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0.87303660000000005</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2.83412E-2</c:v>
                </c:pt>
                <c:pt idx="1">
                  <c:v>0.1443152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7.9022300000000004E-2</c:v>
                </c:pt>
                <c:pt idx="1">
                  <c:v>7.8598299999999996E-2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0.13104279999999999</c:v>
                </c:pt>
                <c:pt idx="1">
                  <c:v>0.15668180000000001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0.81583099999999997</c:v>
                </c:pt>
                <c:pt idx="1">
                  <c:v>0.63075899999999996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0.98507460000000002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0.97192979999999995</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0.97464790000000001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0.97941180000000005</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0.92463770000000001</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0.90861619999999998</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0.91004180000000001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0.641791</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0.56874999999999998</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0.58640230000000004</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0.60841420000000002</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0.75451259999999998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0.66066069999999999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0.69467789999999996</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0.68167199999999994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0.68727269999999996</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0.62424239999999998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0.70588240000000002</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0.69329070000000004</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0.49099100000000001</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0.60902259999999997</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0.65245900000000001</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0.64728680000000005</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0.74733099999999997</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0.73668639999999996</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0.73901099999999997</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0.71962619999999999</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0.90501319999999996</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0.87973270000000003</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0.88932809999999995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0.92289160000000003</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0.75862070000000004</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0.75816019999999995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0.75510200000000005</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0.76352200000000003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0.85144929999999996</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0.84592149999999999</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0.86312849999999997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0.82389939999999995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0.1055738</c:v>
                </c:pt>
                <c:pt idx="1">
                  <c:v>0.13935649999999999</c:v>
                </c:pt>
                <c:pt idx="2">
                  <c:v>0.1021234</c:v>
                </c:pt>
                <c:pt idx="3">
                  <c:v>0.1585714</c:v>
                </c:pt>
                <c:pt idx="4">
                  <c:v>0.19731270000000001</c:v>
                </c:pt>
                <c:pt idx="5">
                  <c:v>0.1158344</c:v>
                </c:pt>
                <c:pt idx="6">
                  <c:v>5.2947500000000002E-2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0.10515679999999999</c:v>
                </c:pt>
                <c:pt idx="1">
                  <c:v>0.1186865</c:v>
                </c:pt>
                <c:pt idx="2">
                  <c:v>0.1024269</c:v>
                </c:pt>
                <c:pt idx="3">
                  <c:v>9.7609799999999997E-2</c:v>
                </c:pt>
                <c:pt idx="4">
                  <c:v>0.11181779999999999</c:v>
                </c:pt>
                <c:pt idx="5">
                  <c:v>8.44578E-2</c:v>
                </c:pt>
                <c:pt idx="6">
                  <c:v>7.1375300000000003E-2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0.12508379999999999</c:v>
                </c:pt>
                <c:pt idx="1">
                  <c:v>0.1366685</c:v>
                </c:pt>
                <c:pt idx="2">
                  <c:v>0.19996069999999999</c:v>
                </c:pt>
                <c:pt idx="3">
                  <c:v>0.1834461</c:v>
                </c:pt>
                <c:pt idx="4">
                  <c:v>0.1654841</c:v>
                </c:pt>
                <c:pt idx="5">
                  <c:v>0.1146991</c:v>
                </c:pt>
                <c:pt idx="6">
                  <c:v>7.3649999999999993E-2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0.71493269999999998</c:v>
                </c:pt>
                <c:pt idx="1">
                  <c:v>0.64747889999999997</c:v>
                </c:pt>
                <c:pt idx="2">
                  <c:v>0.68164279999999999</c:v>
                </c:pt>
                <c:pt idx="3">
                  <c:v>0.67771800000000004</c:v>
                </c:pt>
                <c:pt idx="4">
                  <c:v>0.60179629999999995</c:v>
                </c:pt>
                <c:pt idx="5">
                  <c:v>0.7884506</c:v>
                </c:pt>
                <c:pt idx="6">
                  <c:v>0.83971819999999997</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0.8633094</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0.8308605</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0.80991740000000001</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0.84062499999999996</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0.79655169999999997</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0.8170347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0.85370740000000001</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0.8943489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0.77852350000000003</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0.81203009999999998</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0.78421050000000003</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0.78571429999999998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0.79487180000000002</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0.71304350000000005</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0.72727269999999999</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0.77222219999999997</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0.8966942</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0.88363639999999999</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0.84982939999999996</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0.81002640000000004</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0.81367920000000005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0.80478090000000002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0.79913610000000002</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0.76121559999999999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0.78048779999999995</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0.72987290000000005</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0.69540869999999999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0.69892469999999995</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0.7668161</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0.71345029999999998</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0.73033709999999996</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0.1092325</c:v>
                </c:pt>
                <c:pt idx="1">
                  <c:v>7.8530299999999997E-2</c:v>
                </c:pt>
                <c:pt idx="2">
                  <c:v>0.17825849999999999</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4.2566E-2</c:v>
                </c:pt>
                <c:pt idx="1">
                  <c:v>7.9363799999999998E-2</c:v>
                </c:pt>
                <c:pt idx="2">
                  <c:v>0.1121306</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5.5686199999999998E-2</c:v>
                </c:pt>
                <c:pt idx="1">
                  <c:v>0.1273444</c:v>
                </c:pt>
                <c:pt idx="2">
                  <c:v>0.1594632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0.86318159999999999</c:v>
                </c:pt>
                <c:pt idx="1">
                  <c:v>0.72651390000000005</c:v>
                </c:pt>
                <c:pt idx="2">
                  <c:v>0.65134000000000003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0.82899630000000002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0.79863479999999998</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0.75800000000000001</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0.76304349999999999</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0.5109091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0.49105690000000002</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0.50455139999999998</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0.50552490000000005</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0.56162250000000002</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0.56962029999999997</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0.55949660000000001</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0.57756560000000001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0.81954890000000002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0.81196579999999996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0.81659389999999998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0.84450780000000003</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0.65606059999999999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0.66941019999999996</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0.65521189999999996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0.68433449999999996</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0.73875179999999996</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0.73112580000000005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0.71505960000000002</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0.71657139999999997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0.33742329999999998</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0.30864200000000003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0.2189055</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0.30917869999999997</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0.1837037</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0.2191601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0.22829579999999999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0.245977</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0.44337349999999998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0.41505379999999997</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0.43396230000000002</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0.42173110000000003</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0.1036036</c:v>
                </c:pt>
                <c:pt idx="1">
                  <c:v>7.2222900000000007E-2</c:v>
                </c:pt>
                <c:pt idx="2">
                  <c:v>7.4212899999999998E-2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8.2851400000000006E-2</c:v>
                </c:pt>
                <c:pt idx="1">
                  <c:v>4.43495E-2</c:v>
                </c:pt>
                <c:pt idx="2">
                  <c:v>2.2095299999999998E-2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0.1249503</c:v>
                </c:pt>
                <c:pt idx="1">
                  <c:v>3.9338600000000001E-2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0.67701869999999997</c:v>
                </c:pt>
                <c:pt idx="1">
                  <c:v>0.90769770000000005</c:v>
                </c:pt>
                <c:pt idx="2">
                  <c:v>0.97979349999999998</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0.49019610000000002</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0.45652169999999997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0.4451039</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0.43988270000000002</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0.45253860000000001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0.49626870000000001</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0.52821320000000005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0.56507940000000001</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0.3490991</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0.37044969999999999</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0.37810949999999999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0.37716260000000001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0.82596290000000006</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0.82824430000000004</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0.83744859999999999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0.86985539999999995</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0.86530010000000002</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0.87037039999999999</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0.86989249999999996</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0.89755529999999994</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0.61121159999999997</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0.5819936</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0.56862749999999995</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0.59103260000000002</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0.75460119999999997</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0.74444440000000001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0.79545449999999995</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8.7157433999999991</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8.7444299000000001</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8.7229800999999991</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8.8380521000000005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0.15849830000000001</c:v>
                </c:pt>
                <c:pt idx="1">
                  <c:v>5.7047300000000002E-2</c:v>
                </c:pt>
                <c:pt idx="2">
                  <c:v>0.11968520000000001</c:v>
                </c:pt>
                <c:pt idx="3">
                  <c:v>0.1361675</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5.9328199999999998E-2</c:v>
                </c:pt>
                <c:pt idx="1">
                  <c:v>6.0015600000000002E-2</c:v>
                </c:pt>
                <c:pt idx="2">
                  <c:v>5.3926200000000001E-2</c:v>
                </c:pt>
                <c:pt idx="3">
                  <c:v>9.1828999999999994E-2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7.4187100000000006E-2</c:v>
                </c:pt>
                <c:pt idx="1">
                  <c:v>7.3568099999999997E-2</c:v>
                </c:pt>
                <c:pt idx="2">
                  <c:v>4.9117000000000001E-2</c:v>
                </c:pt>
                <c:pt idx="3">
                  <c:v>0.1945963</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0.78515400000000002</c:v>
                </c:pt>
                <c:pt idx="1">
                  <c:v>0.726796</c:v>
                </c:pt>
                <c:pt idx="2">
                  <c:v>0.79583979999999999</c:v>
                </c:pt>
                <c:pt idx="3">
                  <c:v>0.48910439999999999</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0.2154634</c:v>
                </c:pt>
                <c:pt idx="1">
                  <c:v>0.14728359999999999</c:v>
                </c:pt>
                <c:pt idx="2">
                  <c:v>0.12766649999999999</c:v>
                </c:pt>
                <c:pt idx="3">
                  <c:v>6.9362599999999996E-2</c:v>
                </c:pt>
                <c:pt idx="4">
                  <c:v>7.6645500000000005E-2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6.2296400000000002E-2</c:v>
                </c:pt>
                <c:pt idx="1">
                  <c:v>8.5430699999999998E-2</c:v>
                </c:pt>
                <c:pt idx="2">
                  <c:v>5.2110700000000003E-2</c:v>
                </c:pt>
                <c:pt idx="3">
                  <c:v>9.2052400000000006E-2</c:v>
                </c:pt>
                <c:pt idx="4">
                  <c:v>9.9127400000000004E-2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0.1109392</c:v>
                </c:pt>
                <c:pt idx="1">
                  <c:v>8.5461700000000002E-2</c:v>
                </c:pt>
                <c:pt idx="2">
                  <c:v>6.0412100000000003E-2</c:v>
                </c:pt>
                <c:pt idx="3">
                  <c:v>0.1302323</c:v>
                </c:pt>
                <c:pt idx="4">
                  <c:v>0.1205806</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0.71460639999999997</c:v>
                </c:pt>
                <c:pt idx="1">
                  <c:v>0.67862800000000001</c:v>
                </c:pt>
                <c:pt idx="2">
                  <c:v>0.83758500000000002</c:v>
                </c:pt>
                <c:pt idx="3">
                  <c:v>0.57361169999999995</c:v>
                </c:pt>
                <c:pt idx="4">
                  <c:v>0.50193589999999999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6</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slide" Target="slide39.xml"/><Relationship Id="rId3" Type="http://schemas.openxmlformats.org/officeDocument/2006/relationships/slide" Target="slide6.xml"/><Relationship Id="rId7" Type="http://schemas.openxmlformats.org/officeDocument/2006/relationships/slide" Target="slide12.xml"/><Relationship Id="rId12" Type="http://schemas.openxmlformats.org/officeDocument/2006/relationships/slide" Target="slide35.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10.xml"/><Relationship Id="rId11" Type="http://schemas.openxmlformats.org/officeDocument/2006/relationships/slide" Target="slide30.xml"/><Relationship Id="rId5" Type="http://schemas.openxmlformats.org/officeDocument/2006/relationships/slide" Target="slide9.xml"/><Relationship Id="rId15" Type="http://schemas.openxmlformats.org/officeDocument/2006/relationships/slide" Target="slide47.xml"/><Relationship Id="rId10" Type="http://schemas.openxmlformats.org/officeDocument/2006/relationships/slide" Target="slide26.xml"/><Relationship Id="rId4" Type="http://schemas.openxmlformats.org/officeDocument/2006/relationships/slide" Target="slide8.xml"/><Relationship Id="rId9" Type="http://schemas.openxmlformats.org/officeDocument/2006/relationships/slide" Target="slide21.xml"/><Relationship Id="rId14" Type="http://schemas.openxmlformats.org/officeDocument/2006/relationships/slide" Target="slide43.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8.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9.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1.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2.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4.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5.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6.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7.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8.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East Kent Hospitals University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10</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912</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1,758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52</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675261172"/>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1,758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65079754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181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912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26730113"/>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318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133</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912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11</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2531919133"/>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825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912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12</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463652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03845226"/>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57293358"/>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2802346"/>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13</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374372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617105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497834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551088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14</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1496716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3281222"/>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362697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15</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64744438"/>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0989369"/>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921105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4282041"/>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1339804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16</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34000040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9728536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4024668802"/>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323909060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17</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51271833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396706737"/>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3299862173"/>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18</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528684334"/>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203284609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223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19</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23399669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05233232"/>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419068048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3528509504"/>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33729921"/>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10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30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20</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254770954"/>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21</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81795025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066077436"/>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1998498431"/>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22</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386166171"/>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404846866"/>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630165344"/>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1029448994"/>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23</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2691231540"/>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59538184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24</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3309298861"/>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709065458"/>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824961821"/>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25</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96064046"/>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89483838"/>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26</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048317991"/>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29802466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65890102"/>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05550581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111443883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27</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945861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3558439891"/>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738702902"/>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28</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66481778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926638841"/>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87506779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420776709"/>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29</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11880022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85753360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5904180"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East Kent Hospitals University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30</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4293218520"/>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1868307962"/>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71410355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77000310"/>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3184232" y="622300"/>
            <a:ext cx="4094391"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East Kent Hospitals University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31</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1770122564"/>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23947751"/>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4200774864"/>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32</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684755992"/>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45161287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33</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3436324720"/>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704799467"/>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1044830758"/>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335737846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34</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142803660"/>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35</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717953747"/>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82129109"/>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3028118599"/>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281215572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83586394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36</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056357884"/>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507135641"/>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088363196"/>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37</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340377110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4111640892"/>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1864478337"/>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11044300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38</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578517777"/>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884736047"/>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39</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130028364"/>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300421219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679424138"/>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746265771"/>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3825999195"/>
              </p:ext>
            </p:extLst>
          </p:nvPr>
        </p:nvGraphicFramePr>
        <p:xfrm>
          <a:off x="428498" y="1003301"/>
          <a:ext cx="6732322" cy="8732130"/>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Q03. Referral for diagnosis was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Q09. Enough privacy was always given to the patient when receiving diagnostic test results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Q12. Patient was told they could have a family member, carer or friend with them when told diagnosis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Q13. Patient was definitely told sensitively that they had cancer</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Q14. Cancer diagnosis explained in a way the patient could completely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Q15. Patient was definitely told about their diagnosis in an appropriate place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Q16. Patient was told they could go back later for more information about their diagnosis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Q17. Patient had a main point of contact within the care team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0682907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Q20. Treatment options were explained in a way the patient could completely understand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Q21. Patient was definitely involved as much as they wanted to be in decisions about their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Q22. Family and/or carers were definitely involved as much as the patient wanted them to be in decisions about treatment options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Q23. Patient could get further advice from a different healthcare professional before making decisions about their treatment options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Q24. Patient was definitely able to have a discussion about their needs or concerns prior to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72575717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Q28. Patient definitely got the right level of support for their overall health and well being from hospital staff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765496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Q29. Patient was offered information about how to get financial help or benefits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0199393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8683441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0118513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Q34. Patient was always able to get help from ward staff when needed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5234865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5669319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Q36. Hospital staff always did everything they could to help the patient control pain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411445673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Q37. Patient was always treated with respect and dignity while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0778712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Q38. Patient received easily understandable information about what they should or should not do after leaving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60090377"/>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Q39. Patient was always able to discuss worries and fears with hospital staff while being treated as an outpatient or day case</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64331960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Q41_2. Beforehand patient completely had enough understandable information about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0141524"/>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Q41_3. Beforehand patient completely had enough understandable information about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89543595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Q41_5. Beforehand patient completely had enough understandable information about immunotherapy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17049033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Q42_2. Patient completely had enough understandable information about their response to chemotherapy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279978215"/>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40</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221506087"/>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990913144"/>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871396272"/>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2461931730"/>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41</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484402894"/>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248985284"/>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1686411723"/>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4097858939"/>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42</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59615618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3062583996"/>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43</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2707225058"/>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511705128"/>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706926738"/>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926476639"/>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249695727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44</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63604888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26317865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721941727"/>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45</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034794233"/>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17276592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718109411"/>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2117474847"/>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46</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932688753"/>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53088799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47</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74222893"/>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385930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9851323"/>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629067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69687562"/>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1409276"/>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2858121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95735475"/>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4832457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094799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57001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3197301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6709637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5564098"/>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7872468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448960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142174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052005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4779005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1444626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49</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540466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76812986"/>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91731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7330761"/>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7604116"/>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517061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7677731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34622676"/>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6403195"/>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6547842"/>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E337D8E-0629-6B23-24C8-D0BE7873C4C7}"/>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CBE447D-7F4A-6BA1-72AD-606F6C47739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5</a:t>
            </a:fld>
            <a:endParaRPr lang="en-GB" spc="-25" dirty="0"/>
          </a:p>
        </p:txBody>
      </p:sp>
      <p:sp>
        <p:nvSpPr>
          <p:cNvPr id="3" name="object 1">
            <a:extLst>
              <a:ext uri="{FF2B5EF4-FFF2-40B4-BE49-F238E27FC236}">
                <a16:creationId xmlns:a16="http://schemas.microsoft.com/office/drawing/2014/main" id="{0D396F55-43FA-19A6-A49E-387BD486581E}"/>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9236FBE-92DA-A605-71D2-990D36E2B572}"/>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3AB944D5-EC59-11CE-CCD2-D16A4B01611A}"/>
              </a:ext>
            </a:extLst>
          </p:cNvPr>
          <p:cNvGraphicFramePr>
            <a:graphicFrameLocks noGrp="1"/>
          </p:cNvGraphicFramePr>
          <p:nvPr>
            <p:extLst>
              <p:ext uri="{D42A27DB-BD31-4B8C-83A1-F6EECF244321}">
                <p14:modId xmlns:p14="http://schemas.microsoft.com/office/powerpoint/2010/main" val="358086183"/>
              </p:ext>
            </p:extLst>
          </p:nvPr>
        </p:nvGraphicFramePr>
        <p:xfrm>
          <a:off x="428498" y="1003301"/>
          <a:ext cx="6732322" cy="338869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dirty="0">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dirty="0">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dirty="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dirty="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33403732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Q43. Patient felt the length of waiting time at clinic and day unit for cancer treatment was about right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26909779"/>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Q44. Possible side effects from treatment were definitely explained in a way the patient could understand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43605725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Q46. Patient was given information that they could access about support in dealing with immediate side effects from treatment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04025842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258020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96958482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Q50. During treatment, the patient definitely got enough care and support at home from community or voluntary services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50875546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Q51. Patient definitely received the right amount of support from their GP practice during treatment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42%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09005815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Q54. The right amount of information and support was offered to the patient between final treatment and the follow up appointment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7677866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58%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947217556"/>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Q58. Cancer research opportunities were discussed with patient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37%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635" algn="ctr">
                        <a:lnSpc>
                          <a:spcPct val="100000"/>
                        </a:lnSpc>
                        <a:spcBef>
                          <a:spcPts val="425"/>
                        </a:spcBef>
                      </a:pPr>
                      <a:r>
                        <a:rPr lang="en-GB" sz="850" b="1" dirty="0">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63159791"/>
                  </a:ext>
                </a:extLst>
              </a:tr>
            </a:tbl>
          </a:graphicData>
        </a:graphic>
      </p:graphicFrame>
      <p:sp>
        <p:nvSpPr>
          <p:cNvPr id="10" name="txt_org_name">
            <a:extLst>
              <a:ext uri="{FF2B5EF4-FFF2-40B4-BE49-F238E27FC236}">
                <a16:creationId xmlns:a16="http://schemas.microsoft.com/office/drawing/2014/main" id="{954DEEDE-102D-3FF9-2795-680CEE83DBBF}"/>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5DB88AF-5749-B8DA-1897-11DAD3586CE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53FD5E3-CDC6-D80E-669F-AEA12B8F8C0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1A925555-4274-D462-4CD5-1DDDCCC5F83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FFE754CB-237B-93BC-8BB3-05D2D765114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73254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50</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2576003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755407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5501561"/>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2214663"/>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3029373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4193668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72702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4895881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560857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7321600"/>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51</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4414381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209226"/>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7391418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4980757"/>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946460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06207065"/>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3795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3267832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637792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9422488"/>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0307280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306931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1947280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52801070"/>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388615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64686279"/>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9206999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7131045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7918714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78572647"/>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057882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1394086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47151665"/>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3444494"/>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2835767"/>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5873810"/>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93393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2752562"/>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870408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25340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11694739"/>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16805207"/>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995723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2126744"/>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34312997"/>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1288656"/>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96081272"/>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41836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2325393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9255933"/>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5255637"/>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2732516"/>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820030"/>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34747741"/>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35672876"/>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6142997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72315168"/>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207825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9034911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1997387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10589464"/>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400230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17179797"/>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3467719"/>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9713347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17806997"/>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67368082"/>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5115339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02661271"/>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92988359"/>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379077"/>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2645637"/>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40427931"/>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54108738"/>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35411653"/>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1779608"/>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89345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220855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378761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237168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2980363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58819910"/>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086546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401115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1429562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3390975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73896643"/>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63248381"/>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118627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355800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59</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5328624"/>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12852805"/>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6</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7</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8</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9</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3184232" y="622300"/>
            <a:ext cx="4094391" cy="276999"/>
          </a:xfrm>
          <a:prstGeom prst="rect">
            <a:avLst/>
          </a:prstGeom>
          <a:noFill/>
        </p:spPr>
        <p:txBody>
          <a:bodyPr wrap="none" rtlCol="0">
            <a:spAutoFit/>
          </a:bodyPr>
          <a:lstStyle/>
          <a:p>
            <a:pPr algn="r"/>
            <a:r>
              <a:rPr lang="en-GB" sz="1200" b="1">
                <a:solidFill>
                  <a:srgbClr val="336E9F"/>
                </a:solidFill>
                <a:latin typeface="Arial"/>
                <a:cs typeface="Arial"/>
              </a:rPr>
              <a:t>East Kent Hospitals University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17909</TotalTime>
  <Words>23855</Words>
  <Application>Microsoft Office PowerPoint</Application>
  <PresentationFormat>Custom</PresentationFormat>
  <Paragraphs>6125</Paragraphs>
  <Slides>59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59</vt:i4>
      </vt:variant>
    </vt:vector>
  </HeadingPairs>
  <TitlesOfParts>
    <vt:vector size="64"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2025-07-16T17:34:48Z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