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50"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5.5305100000000003E-2</c:v>
                </c:pt>
                <c:pt idx="1">
                  <c:v>6.3635000000000002E-3</c:v>
                </c:pt>
                <c:pt idx="2">
                  <c:v>2.92327E-2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0.13493279999999999</c:v>
                </c:pt>
                <c:pt idx="1">
                  <c:v>0.20144880000000001</c:v>
                </c:pt>
                <c:pt idx="2">
                  <c:v>9.2849699999999993E-2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1.7903700000000002E-2</c:v>
                </c:pt>
                <c:pt idx="1">
                  <c:v>5.30266E-2</c:v>
                </c:pt>
                <c:pt idx="2">
                  <c:v>0</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0</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0.91145730000000003</c:v>
                </c:pt>
                <c:pt idx="1">
                  <c:v>0.93935539999999995</c:v>
                </c:pt>
                <c:pt idx="2">
                  <c:v>0.99999979999999999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0.71585949999999998</c:v>
                </c:pt>
                <c:pt idx="2">
                  <c:v>0.78614879999999998</c:v>
                </c:pt>
                <c:pt idx="3">
                  <c:v>0.52637990000000001</c:v>
                </c:pt>
                <c:pt idx="4">
                  <c:v>0.63734500000000005</c:v>
                </c:pt>
                <c:pt idx="5">
                  <c:v>0.67006049999999995</c:v>
                </c:pt>
                <c:pt idx="6">
                  <c:v>0.65901240000000005</c:v>
                </c:pt>
                <c:pt idx="7">
                  <c:v>0.71500770000000002</c:v>
                </c:pt>
                <c:pt idx="8">
                  <c:v>0.5264856</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2.1144099999999999E-2</c:v>
                </c:pt>
                <c:pt idx="1">
                  <c:v>0</c:v>
                </c:pt>
                <c:pt idx="2">
                  <c:v>0</c:v>
                </c:pt>
                <c:pt idx="3">
                  <c:v>4.50266E-2</c:v>
                </c:pt>
                <c:pt idx="5">
                  <c:v>0.1158315</c:v>
                </c:pt>
                <c:pt idx="6">
                  <c:v>0</c:v>
                </c:pt>
                <c:pt idx="7">
                  <c:v>2.1038899999999999E-2</c:v>
                </c:pt>
                <c:pt idx="8">
                  <c:v>0</c:v>
                </c:pt>
                <c:pt idx="10">
                  <c:v>8.8015899999999994E-2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0.1436491</c:v>
                </c:pt>
                <c:pt idx="1">
                  <c:v>0.28414050000000002</c:v>
                </c:pt>
                <c:pt idx="2">
                  <c:v>0.19954659999999999</c:v>
                </c:pt>
                <c:pt idx="3">
                  <c:v>0.42859350000000002</c:v>
                </c:pt>
                <c:pt idx="5">
                  <c:v>0.16450119999999999</c:v>
                </c:pt>
                <c:pt idx="6">
                  <c:v>0.3268761</c:v>
                </c:pt>
                <c:pt idx="7">
                  <c:v>0.22072800000000001</c:v>
                </c:pt>
                <c:pt idx="8">
                  <c:v>0.4735144</c:v>
                </c:pt>
                <c:pt idx="10">
                  <c:v>0.2248637</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2.64683E-2</c:v>
                </c:pt>
                <c:pt idx="1">
                  <c:v>0</c:v>
                </c:pt>
                <c:pt idx="2">
                  <c:v>0</c:v>
                </c:pt>
                <c:pt idx="3">
                  <c:v>0</c:v>
                </c:pt>
                <c:pt idx="5">
                  <c:v>4.9605200000000002E-2</c:v>
                </c:pt>
                <c:pt idx="6">
                  <c:v>0</c:v>
                </c:pt>
                <c:pt idx="7">
                  <c:v>4.3223999999999999E-2</c:v>
                </c:pt>
                <c:pt idx="8">
                  <c:v>0</c:v>
                </c:pt>
                <c:pt idx="10">
                  <c:v>4.2829600000000002E-2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0</c:v>
                </c:pt>
                <c:pt idx="2">
                  <c:v>1.4304600000000001E-2</c:v>
                </c:pt>
                <c:pt idx="3">
                  <c:v>0</c:v>
                </c:pt>
                <c:pt idx="5">
                  <c:v>1.5E-6</c:v>
                </c:pt>
                <c:pt idx="6">
                  <c:v>1.4111500000000001E-2</c:v>
                </c:pt>
                <c:pt idx="7">
                  <c:v>1.3999999999999999E-6</c:v>
                </c:pt>
                <c:pt idx="8">
                  <c:v>0</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0.93347780000000002</c:v>
                </c:pt>
                <c:pt idx="1">
                  <c:v>0.82825199999999999</c:v>
                </c:pt>
                <c:pt idx="2">
                  <c:v>0.92295070000000001</c:v>
                </c:pt>
                <c:pt idx="3">
                  <c:v>0.7808022</c:v>
                </c:pt>
                <c:pt idx="5">
                  <c:v>0.88411819999999997</c:v>
                </c:pt>
                <c:pt idx="6">
                  <c:v>0.77830290000000002</c:v>
                </c:pt>
                <c:pt idx="7">
                  <c:v>0.92578329999999998</c:v>
                </c:pt>
                <c:pt idx="8">
                  <c:v>0.70485200000000003</c:v>
                </c:pt>
                <c:pt idx="10">
                  <c:v>0.8041393</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0.73989669999999996</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0</c:v>
                </c:pt>
                <c:pt idx="1">
                  <c:v>3.44082E-2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0.26010329999999998</c:v>
                </c:pt>
                <c:pt idx="1">
                  <c:v>0.20976629999999999</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0</c:v>
                </c:pt>
                <c:pt idx="1">
                  <c:v>0</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0</c:v>
                </c:pt>
                <c:pt idx="1">
                  <c:v>9.5291000000000001E-2</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0.96061620000000003</c:v>
                </c:pt>
                <c:pt idx="1">
                  <c:v>0.83418890000000001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0.21996740000000001</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0.68904840000000001</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1.8927900000000001E-2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9.1402988999999994</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3.1844999999999998E-3</c:v>
                </c:pt>
                <c:pt idx="1">
                  <c:v>6.2323799999999999E-2</c:v>
                </c:pt>
                <c:pt idx="2">
                  <c:v>1.6192499999999999E-2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0.13903940000000001</c:v>
                </c:pt>
                <c:pt idx="1">
                  <c:v>0.15859780000000001</c:v>
                </c:pt>
                <c:pt idx="2">
                  <c:v>0.3779691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0</c:v>
                </c:pt>
                <c:pt idx="1">
                  <c:v>2.3646299999999999E-2</c:v>
                </c:pt>
                <c:pt idx="2">
                  <c:v>0.12909290000000001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2.6512299999999999E-2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0.92584560000000005</c:v>
                </c:pt>
                <c:pt idx="1">
                  <c:v>0.93147639999999998</c:v>
                </c:pt>
                <c:pt idx="2">
                  <c:v>0.33968140000000002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9.6373700000000007E-2</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0</c:v>
                </c:pt>
                <c:pt idx="1">
                  <c:v>9.8863699999999999E-2</c:v>
                </c:pt>
                <c:pt idx="2">
                  <c:v>3.73461E-2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0.47781000000000001</c:v>
                </c:pt>
                <c:pt idx="1">
                  <c:v>0.2345575</c:v>
                </c:pt>
                <c:pt idx="2">
                  <c:v>0.25158229999999998</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c:v>
                </c:pt>
                <c:pt idx="1">
                  <c:v>0</c:v>
                </c:pt>
                <c:pt idx="2">
                  <c:v>2.1566800000000001E-2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0.42581629999999998</c:v>
                </c:pt>
                <c:pt idx="1">
                  <c:v>7.6938599999999996E-2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0.40110709999999999</c:v>
                </c:pt>
                <c:pt idx="1">
                  <c:v>0.866367</c:v>
                </c:pt>
                <c:pt idx="2">
                  <c:v>0.61269039999999997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4.1515700000000003E-2</c:v>
                </c:pt>
                <c:pt idx="1">
                  <c:v>1.7658099999999999E-2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0.33190249999999999</c:v>
                </c:pt>
                <c:pt idx="1">
                  <c:v>0.20055890000000001</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0</c:v>
                </c:pt>
                <c:pt idx="1">
                  <c:v>8.5284100000000002E-2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0.35735860000000003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0.59673929999999997</c:v>
                </c:pt>
                <c:pt idx="1">
                  <c:v>0.20720920000000001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1.2865999999999999E-3</c:v>
                </c:pt>
                <c:pt idx="1">
                  <c:v>1.6585599999999999E-2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0.25694090000000003</c:v>
                </c:pt>
                <c:pt idx="1">
                  <c:v>0.38068259999999998</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1.2367000000000001E-3</c:v>
                </c:pt>
                <c:pt idx="1">
                  <c:v>2.0325699999999999E-2</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0.68948160000000003</c:v>
                </c:pt>
                <c:pt idx="1">
                  <c:v>0.74451009999999995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0.84920629999999997</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0.50704229999999995</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0.67272730000000003</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0.79411759999999998</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0.872</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0.77464789999999994</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0.81818179999999996</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0.82352939999999997</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0.95575220000000005</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0.9393939</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0.92156859999999996</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0.953125</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0.76363329999999996</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2.7718699999999999E-2</c:v>
                </c:pt>
                <c:pt idx="1">
                  <c:v>0.1562452</c:v>
                </c:pt>
                <c:pt idx="2">
                  <c:v>0.16273550000000001</c:v>
                </c:pt>
                <c:pt idx="3">
                  <c:v>0.2361808</c:v>
                </c:pt>
                <c:pt idx="4">
                  <c:v>0</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0.17577519999999999</c:v>
                </c:pt>
                <c:pt idx="1">
                  <c:v>0.1986579</c:v>
                </c:pt>
                <c:pt idx="2">
                  <c:v>0.19287260000000001</c:v>
                </c:pt>
                <c:pt idx="3">
                  <c:v>0.1597779</c:v>
                </c:pt>
                <c:pt idx="4">
                  <c:v>0.1692949</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2.6148299999999999E-2</c:v>
                </c:pt>
                <c:pt idx="1">
                  <c:v>1.3672500000000001E-2</c:v>
                </c:pt>
                <c:pt idx="2">
                  <c:v>0</c:v>
                </c:pt>
                <c:pt idx="3">
                  <c:v>0</c:v>
                </c:pt>
                <c:pt idx="4">
                  <c:v>0</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0.1318482</c:v>
                </c:pt>
                <c:pt idx="3">
                  <c:v>6.1339499999999998E-2</c:v>
                </c:pt>
                <c:pt idx="4">
                  <c:v>6.7071900000000004E-2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0.92595559999999999</c:v>
                </c:pt>
                <c:pt idx="1">
                  <c:v>0.74951020000000002</c:v>
                </c:pt>
                <c:pt idx="2">
                  <c:v>0.81110859999999996</c:v>
                </c:pt>
                <c:pt idx="3">
                  <c:v>0.85630220000000001</c:v>
                </c:pt>
                <c:pt idx="4">
                  <c:v>0.89965550000000005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0.67500000000000004</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0.77777779999999996</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0.79411759999999998</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0.8245614</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0.86666670000000001</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0.84444439999999998</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0.84210529999999995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0.86885250000000003</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0.83561640000000004</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0.86842109999999995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0.83606559999999996</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0.78082189999999996</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0.74418600000000001</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0.8933333</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0.91379310000000002</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0.94444439999999996</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0.96825399999999995</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0.971831</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0.98181819999999997</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0.9710145</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0.83064519999999997</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0.88732390000000005</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0.83636359999999998</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0.88405800000000001</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0.97435899999999998</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0.94202900000000001</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0.98181819999999997</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0.91071429999999998</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0.88888889999999998</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0.88888889999999998</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0.94444439999999996</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0.93893130000000002</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0.9473684</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0.94915249999999995</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0.91666669999999995</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0.89237560000000005</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1.73788E-2</c:v>
                </c:pt>
                <c:pt idx="1">
                  <c:v>9.3920699999999996E-2</c:v>
                </c:pt>
                <c:pt idx="2">
                  <c:v>0.15665879999999999</c:v>
                </c:pt>
                <c:pt idx="3">
                  <c:v>7.1644200000000005E-2</c:v>
                </c:pt>
                <c:pt idx="4">
                  <c:v>0</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0.1284093</c:v>
                </c:pt>
                <c:pt idx="1">
                  <c:v>0.17678930000000001</c:v>
                </c:pt>
                <c:pt idx="2">
                  <c:v>0.19849520000000001</c:v>
                </c:pt>
                <c:pt idx="3">
                  <c:v>0.1936187</c:v>
                </c:pt>
                <c:pt idx="4">
                  <c:v>0.106846</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9.9748000000000007E-3</c:v>
                </c:pt>
                <c:pt idx="1">
                  <c:v>7.7407199999999995E-2</c:v>
                </c:pt>
                <c:pt idx="2">
                  <c:v>5.3346400000000002E-2</c:v>
                </c:pt>
                <c:pt idx="3">
                  <c:v>9.3579999999999998E-4</c:v>
                </c:pt>
                <c:pt idx="4">
                  <c:v>7.7720000000000003E-4</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0.9488434</c:v>
                </c:pt>
                <c:pt idx="1">
                  <c:v>0.80724169999999995</c:v>
                </c:pt>
                <c:pt idx="2">
                  <c:v>0.80022309999999996</c:v>
                </c:pt>
                <c:pt idx="3">
                  <c:v>0.86775239999999998</c:v>
                </c:pt>
                <c:pt idx="4">
                  <c:v>0.96569830000000001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0.90400000000000003</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0.91176469999999998</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0.93103449999999999</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0.91304350000000001</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0.8676471</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0.9473684</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0.96666669999999999</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0.8767123</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0.76859500000000003</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0.77611940000000001</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0.73584910000000003</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0.8208955</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0.46666669999999999</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0.48571429999999999</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0.74285710000000005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0.82352939999999997</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0.94230769999999997</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0.89552240000000005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0.84962409999999999</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0.84415580000000001</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0.84745760000000003</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0.8767123</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0.8267717</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0.86111110000000002</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0.89285709999999996</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0.91176469999999998</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0.70909089999999997</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0.56666669999999997</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0.74074070000000003</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0.62962960000000001</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0.79699249999999999</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0.81578949999999995</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0.7457627</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0.82191780000000003</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0.93693689999999996</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0.93650789999999995</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0.90566040000000003</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0.94029850000000004</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0.63915040000000001</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2.5876E-2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0.2935546</c:v>
                </c:pt>
                <c:pt idx="1">
                  <c:v>0.3154766</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2.3776599999999998E-2</c:v>
                </c:pt>
                <c:pt idx="1">
                  <c:v>3.8242699999999998E-2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0.8026586</c:v>
                </c:pt>
                <c:pt idx="1">
                  <c:v>0.74319829999999998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0.92857140000000005</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0.95714290000000002</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0.94444439999999996</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0.9375</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0.9210526</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0.64864860000000002</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0.71428570000000002</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0.69565220000000005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0.84210529999999995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0.66666669999999995</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0.80952380000000002</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0.77272730000000001</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0.72972970000000004</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0.63636360000000003</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0.85714290000000004</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0.95833330000000005</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0.60606059999999995</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0.73333329999999997</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0.8823529</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0.84210529999999995</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0.68181820000000004</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0.91666669999999995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0.90277779999999996</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0.90410959999999996</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0.91379310000000002</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0.9393939</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0.82786890000000002</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0.66666669999999995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0.74545450000000002</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0.81666669999999997</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0.94444439999999996</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0.95238100000000003</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0.95833330000000005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0.61372479999999996</c:v>
                </c:pt>
                <c:pt idx="1">
                  <c:v>0.50813830000000004</c:v>
                </c:pt>
                <c:pt idx="2">
                  <c:v>0.53646280000000002</c:v>
                </c:pt>
                <c:pt idx="3">
                  <c:v>0.53171100000000004</c:v>
                </c:pt>
                <c:pt idx="4">
                  <c:v>0.40552539999999998</c:v>
                </c:pt>
                <c:pt idx="5">
                  <c:v>0.68365989999999999</c:v>
                </c:pt>
                <c:pt idx="6">
                  <c:v>0.74903679999999995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c:v>
                </c:pt>
                <c:pt idx="1">
                  <c:v>0</c:v>
                </c:pt>
                <c:pt idx="2">
                  <c:v>0</c:v>
                </c:pt>
                <c:pt idx="3">
                  <c:v>2.3878E-2</c:v>
                </c:pt>
                <c:pt idx="4">
                  <c:v>5.8601199999999999E-2</c:v>
                </c:pt>
                <c:pt idx="5">
                  <c:v>0</c:v>
                </c:pt>
                <c:pt idx="6">
                  <c:v>0</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0.33509230000000001</c:v>
                </c:pt>
                <c:pt idx="1">
                  <c:v>0.4005975</c:v>
                </c:pt>
                <c:pt idx="2">
                  <c:v>0.36115390000000003</c:v>
                </c:pt>
                <c:pt idx="3">
                  <c:v>0.36699670000000001</c:v>
                </c:pt>
                <c:pt idx="4">
                  <c:v>0.3892408</c:v>
                </c:pt>
                <c:pt idx="5">
                  <c:v>0.31634010000000001</c:v>
                </c:pt>
                <c:pt idx="6">
                  <c:v>0.2509632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1.0116099999999999E-2</c:v>
                </c:pt>
                <c:pt idx="1">
                  <c:v>0</c:v>
                </c:pt>
                <c:pt idx="2">
                  <c:v>7.0597199999999999E-2</c:v>
                </c:pt>
                <c:pt idx="3">
                  <c:v>4.87526E-2</c:v>
                </c:pt>
                <c:pt idx="4">
                  <c:v>2.6772600000000001E-2</c:v>
                </c:pt>
                <c:pt idx="5">
                  <c:v>0</c:v>
                </c:pt>
                <c:pt idx="6">
                  <c:v>0</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9.1264200000000004E-2</c:v>
                </c:pt>
                <c:pt idx="2">
                  <c:v>3.1786200000000001E-2</c:v>
                </c:pt>
                <c:pt idx="3">
                  <c:v>2.8661699999999998E-2</c:v>
                </c:pt>
                <c:pt idx="4">
                  <c:v>0.11985999999999999</c:v>
                </c:pt>
                <c:pt idx="5">
                  <c:v>0</c:v>
                </c:pt>
                <c:pt idx="6">
                  <c:v>0</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0.91519879999999998</c:v>
                </c:pt>
                <c:pt idx="1">
                  <c:v>0.79553280000000004</c:v>
                </c:pt>
                <c:pt idx="2">
                  <c:v>0.95765319999999998</c:v>
                </c:pt>
                <c:pt idx="3">
                  <c:v>0.78646430000000001</c:v>
                </c:pt>
                <c:pt idx="4">
                  <c:v>0.69491650000000005</c:v>
                </c:pt>
                <c:pt idx="5">
                  <c:v>0.99999859999999996</c:v>
                </c:pt>
                <c:pt idx="6">
                  <c:v>0.92208610000000002</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0.9210526</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0.86363639999999997</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0.85714290000000004</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0.91666669999999995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0.90322579999999997</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0.94444439999999996</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0.78947369999999994</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0.89655169999999995</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0.89230770000000004</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0.89285709999999996</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0.77272730000000001</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0.90909090000000004</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0.88461540000000005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0.9210526</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0.97499999999999998</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0.92307689999999998</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0.90163930000000003</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0.85714290000000004</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0.86666670000000001</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0.81818179999999996</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0.751938</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0.76315789999999994</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0.71186439999999995</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0.7887324</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0.72727269999999999</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0.66666669999999995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6.5945400000000001E-2</c:v>
                </c:pt>
                <c:pt idx="1">
                  <c:v>1.8234199999999999E-2</c:v>
                </c:pt>
                <c:pt idx="2">
                  <c:v>6.0316099999999997E-2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0.12914030000000001</c:v>
                </c:pt>
                <c:pt idx="1">
                  <c:v>0.1999561</c:v>
                </c:pt>
                <c:pt idx="2">
                  <c:v>0.34801549999999998</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1.2399E-2</c:v>
                </c:pt>
                <c:pt idx="1">
                  <c:v>6.7048300000000005E-2</c:v>
                </c:pt>
                <c:pt idx="2">
                  <c:v>4.1520799999999997E-2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0.94013230000000003</c:v>
                </c:pt>
                <c:pt idx="1">
                  <c:v>0.83346920000000002</c:v>
                </c:pt>
                <c:pt idx="2">
                  <c:v>0.63194050000000002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0.82499999999999996</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0.92682929999999997</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0.73333329999999997</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0.76190480000000005</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0.61052629999999997</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0.53846150000000004</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0.57446810000000004</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0.60714290000000004</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0.54621850000000005</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0.55072460000000001</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0.7192982</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0.66176469999999998</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0.92553189999999996</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0.90196080000000001</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0.90909090000000004</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0.88524590000000003</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0.73275860000000004</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0.63076920000000003</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0.66071429999999998</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0.76119400000000004</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0.70491800000000004</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0.69333330000000004</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0.8142857</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0.39130429999999999</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0.34782610000000003</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0.27272730000000001</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0.2076923</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0.17567569999999999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0.2758621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0.20289860000000001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0.48333330000000002</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0.44117650000000003</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3.5288699999999999E-2</c:v>
                </c:pt>
                <c:pt idx="1">
                  <c:v>1.80044E-2</c:v>
                </c:pt>
                <c:pt idx="2">
                  <c:v>4.7331199999999997E-2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0.21948119999999999</c:v>
                </c:pt>
                <c:pt idx="1">
                  <c:v>0.13790659999999999</c:v>
                </c:pt>
                <c:pt idx="2">
                  <c:v>4.8977E-2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5.6635400000000002E-2</c:v>
                </c:pt>
                <c:pt idx="1">
                  <c:v>0</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0</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0.81073059999999997</c:v>
                </c:pt>
                <c:pt idx="1">
                  <c:v>0.91860359999999996</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0.61111110000000002</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0.52380950000000004</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0.47058820000000001</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0.74074070000000003</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0.6052632</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0.69767440000000003</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0.66666669999999995</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0.33783780000000002</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0.29411759999999998</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0.3125</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0.91791040000000002</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0.7763158</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0.93150679999999997</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0.92366409999999999</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0.88732390000000005</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0.94444439999999996</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0.92753620000000003</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0.61052629999999997</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0.53448280000000004</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0.77551020000000004</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0.56896550000000001</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0.76811589999999996</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0.84444439999999998</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0.81578949999999995</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0.86666670000000001</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9.0454545</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8.8933333000000001</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9.0357143000000004</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9.1527778000000009</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0.7117947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9.7496299999999994E-2</c:v>
                </c:pt>
                <c:pt idx="1">
                  <c:v>0</c:v>
                </c:pt>
                <c:pt idx="2">
                  <c:v>6.0338999999999997E-2</c:v>
                </c:pt>
                <c:pt idx="3">
                  <c:v>1.7538000000000002E-2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0.18133199999999999</c:v>
                </c:pt>
                <c:pt idx="1">
                  <c:v>0.18455589999999999</c:v>
                </c:pt>
                <c:pt idx="2">
                  <c:v>0.17261850000000001</c:v>
                </c:pt>
                <c:pt idx="3">
                  <c:v>0.32908799999999999</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1.3185199999999999E-2</c:v>
                </c:pt>
                <c:pt idx="1">
                  <c:v>1.12979E-2</c:v>
                </c:pt>
                <c:pt idx="2">
                  <c:v>0</c:v>
                </c:pt>
                <c:pt idx="3">
                  <c:v>7.5966800000000001E-2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6.4870999999999998E-2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0.90375689999999997</c:v>
                </c:pt>
                <c:pt idx="1">
                  <c:v>0.87267030000000001</c:v>
                </c:pt>
                <c:pt idx="2">
                  <c:v>0.89026380000000005</c:v>
                </c:pt>
                <c:pt idx="3">
                  <c:v>0.49596289999999998</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0.48889280000000002</c:v>
                </c:pt>
                <c:pt idx="4">
                  <c:v>0.42160199999999998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0.14403250000000001</c:v>
                </c:pt>
                <c:pt idx="1">
                  <c:v>7.7185799999999999E-2</c:v>
                </c:pt>
                <c:pt idx="2">
                  <c:v>7.1334599999999998E-2</c:v>
                </c:pt>
                <c:pt idx="3">
                  <c:v>0</c:v>
                </c:pt>
                <c:pt idx="4">
                  <c:v>0</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0.20515829999999999</c:v>
                </c:pt>
                <c:pt idx="1">
                  <c:v>0.2256263</c:v>
                </c:pt>
                <c:pt idx="2">
                  <c:v>0.16477459999999999</c:v>
                </c:pt>
                <c:pt idx="3">
                  <c:v>0.24063499999999999</c:v>
                </c:pt>
                <c:pt idx="4">
                  <c:v>0.26892759999999999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3.9508300000000003E-2</c:v>
                </c:pt>
                <c:pt idx="1">
                  <c:v>1.53639E-2</c:v>
                </c:pt>
                <c:pt idx="2">
                  <c:v>4.0802E-3</c:v>
                </c:pt>
                <c:pt idx="3">
                  <c:v>5.5940900000000002E-2</c:v>
                </c:pt>
                <c:pt idx="4">
                  <c:v>3.5680499999999997E-2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0.81385879999999999</c:v>
                </c:pt>
                <c:pt idx="1">
                  <c:v>0.76821499999999998</c:v>
                </c:pt>
                <c:pt idx="2">
                  <c:v>0.8797488</c:v>
                </c:pt>
                <c:pt idx="3">
                  <c:v>0.67411129999999997</c:v>
                </c:pt>
                <c:pt idx="4">
                  <c:v>0.62561670000000003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East Cheshire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037328360"/>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03475801"/>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4254051"/>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3704717"/>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6834759"/>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05885319"/>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30932336"/>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0877720"/>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1506201"/>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9440482"/>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19668056"/>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81878049"/>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6961748"/>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406674"/>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37588467"/>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19683590"/>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74983356"/>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832056581"/>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340274490"/>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4123544163"/>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398798017"/>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4080830303"/>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038507212"/>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254576359"/>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362038793"/>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452943810"/>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700073129"/>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106269244"/>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74%</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4257746173"/>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742570727"/>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377777084"/>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158647782"/>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853008524"/>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58778861"/>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420416846"/>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211377821"/>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102026175"/>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806811014"/>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348942458"/>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493239982"/>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254965153"/>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443781440"/>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2260549982"/>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032840532"/>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942824810"/>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829158768"/>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4067837177"/>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463117365"/>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555937521"/>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81780416"/>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672068542"/>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381825935"/>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560540619"/>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206519593"/>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6153798"/>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417475363"/>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996387743"/>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503910051"/>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4290300062"/>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204333454"/>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493396379"/>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4212581212"/>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251572015"/>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5274548" y="622300"/>
            <a:ext cx="2004075"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36E9F"/>
                </a:solidFill>
                <a:effectLst/>
                <a:uLnTx/>
                <a:uFillTx/>
                <a:latin typeface="Arial"/>
                <a:ea typeface="+mj-ea"/>
                <a:cs typeface="Arial"/>
              </a:rPr>
              <a:t>East Cheshire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2393968670"/>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Q12. Patient was told they could have a family member, carer or friend with them when told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Q33. Patient was always involved in decisions about their care and treatment whilst in hospital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Q50. During treatment, the patient definitely got enough care and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229076946"/>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44423582"/>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777663222"/>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688849265"/>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958417886"/>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85988900"/>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536938945"/>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1715013607"/>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660826780"/>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873384140"/>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344521685"/>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703095836"/>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53658798"/>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07460695"/>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172745305"/>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068611263"/>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742569129"/>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707963265"/>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40708841"/>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205029695"/>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580921808"/>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591591989"/>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159215583"/>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96904825"/>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565814660"/>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189199017"/>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038861811"/>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409326835"/>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589315390"/>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849489543"/>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841660981"/>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978011874"/>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4140877" cy="261610"/>
          </a:xfrm>
          <a:prstGeom prst="rect">
            <a:avLst/>
          </a:prstGeom>
          <a:noFill/>
        </p:spPr>
        <p:txBody>
          <a:bodyPr wrap="none" rtlCol="0">
            <a:spAutoFit/>
          </a:bodyPr>
          <a:lstStyle/>
          <a:p>
            <a:r>
              <a:rPr lang="en-US" sz="1100">
                <a:latin typeface="Arial" panose="020B0604020202020204" pitchFamily="34" charset="0"/>
                <a:cs typeface="Arial" panose="020B0604020202020204" pitchFamily="34" charset="0"/>
              </a:rPr>
              <a:t>East Cheshire NHS Trust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957085291"/>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860115467"/>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526629761"/>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216313141"/>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59859464"/>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592436826"/>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4091445697"/>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759501061"/>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856429151"/>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322580507"/>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446445883"/>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711757159"/>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112199895"/>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720351089"/>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05820828"/>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622661697"/>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430570804"/>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196042659"/>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594005791"/>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2945195710"/>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60848441"/>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7132992"/>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62293707"/>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0181906"/>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8338477"/>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2964179"/>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5485523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333755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4447482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11860930"/>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5687185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6055864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7628886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948886"/>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6082837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1642168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1089522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9033331"/>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8189571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7365582"/>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0670071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72358286"/>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34199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8875769"/>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9860623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6759968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4511016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7626649"/>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9563850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117392"/>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22601261"/>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1747113"/>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21008381"/>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5859570"/>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2150136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8332791"/>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2961377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8634275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7295545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9123159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5343812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3633891"/>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6406585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74409312"/>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5535697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1238957"/>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785791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86411250"/>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3404932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213074"/>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99288364"/>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3343897"/>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50283664"/>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07768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88089770"/>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2835412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1666666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3653437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1432746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6175245"/>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38192101"/>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1601870"/>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63376294"/>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76990732"/>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72884607"/>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93143024"/>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3779810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29574462"/>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1637921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2708251"/>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9164476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9650508"/>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113167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0278644"/>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30633166"/>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39557863"/>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41440491"/>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39072604"/>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63245800"/>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43193119"/>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27597065"/>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79651977"/>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9415736"/>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6126450"/>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98598132"/>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87006118"/>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80532655"/>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2116700"/>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8042995"/>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70184484"/>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24388502"/>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1514017"/>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05336780"/>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3677549"/>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20436934"/>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7294343"/>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0939321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9004319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4556783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9668908"/>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56005028"/>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2490837"/>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5180223"/>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6944541"/>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2234053"/>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1677717"/>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3791086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3244390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64156571"/>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92892687"/>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8263595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011621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4092973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40493833"/>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2064304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944797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3165616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3671345"/>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6898623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7512627"/>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46712000"/>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93347892"/>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73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125</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58</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491779440"/>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697928076"/>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343952557"/>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5274548" y="622300"/>
            <a:ext cx="2004075" cy="276999"/>
          </a:xfrm>
          <a:prstGeom prst="rect">
            <a:avLst/>
          </a:prstGeom>
          <a:noFill/>
        </p:spPr>
        <p:txBody>
          <a:bodyPr wrap="none" rtlCol="0">
            <a:spAutoFit/>
          </a:bodyPr>
          <a:lstStyle/>
          <a:p>
            <a:pPr algn="r"/>
            <a:r>
              <a:rPr lang="fr-FR" sz="1200" b="1">
                <a:solidFill>
                  <a:srgbClr val="336E9F"/>
                </a:solidFill>
                <a:latin typeface="Arial"/>
                <a:cs typeface="Arial"/>
              </a:rPr>
              <a:t>East Cheshire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21548</Words>
  <Application>Microsoft Office PowerPoint</Application>
  <PresentationFormat>Custom</PresentationFormat>
  <Paragraphs>5916</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2025-07-16T17:14:55Z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