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8.8371699999999997E-2</c:v>
                </c:pt>
                <c:pt idx="1">
                  <c:v>5.7820400000000001E-2</c:v>
                </c:pt>
                <c:pt idx="2">
                  <c:v>5.7681099999999999E-2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6.8799600000000002E-2</c:v>
                </c:pt>
                <c:pt idx="1">
                  <c:v>9.8534899999999995E-2</c:v>
                </c:pt>
                <c:pt idx="2">
                  <c:v>4.3113800000000001E-2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5.0970399999999999E-2</c:v>
                </c:pt>
                <c:pt idx="1">
                  <c:v>0.10448350000000001</c:v>
                </c:pt>
                <c:pt idx="2">
                  <c:v>2.1287299999999999E-2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0.93112629999999996</c:v>
                </c:pt>
                <c:pt idx="1">
                  <c:v>0.9060878</c:v>
                </c:pt>
                <c:pt idx="2">
                  <c:v>0.96309020000000001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5.2014600000000001E-2</c:v>
                </c:pt>
                <c:pt idx="1">
                  <c:v>7.6510700000000001E-2</c:v>
                </c:pt>
                <c:pt idx="2">
                  <c:v>2.8687399999999998E-2</c:v>
                </c:pt>
                <c:pt idx="3">
                  <c:v>0.1608164</c:v>
                </c:pt>
                <c:pt idx="4">
                  <c:v>0.1200069</c:v>
                </c:pt>
                <c:pt idx="5">
                  <c:v>0.1514248</c:v>
                </c:pt>
                <c:pt idx="6">
                  <c:v>8.1621399999999997E-2</c:v>
                </c:pt>
                <c:pt idx="7">
                  <c:v>5.69128E-2</c:v>
                </c:pt>
                <c:pt idx="8">
                  <c:v>0.1105371</c:v>
                </c:pt>
                <c:pt idx="9">
                  <c:v>9.5451400000000006E-2</c:v>
                </c:pt>
                <c:pt idx="10">
                  <c:v>0.12645029999999999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8.1908099999999998E-2</c:v>
                </c:pt>
                <c:pt idx="1">
                  <c:v>9.6247600000000003E-2</c:v>
                </c:pt>
                <c:pt idx="2">
                  <c:v>0.1306339</c:v>
                </c:pt>
                <c:pt idx="3">
                  <c:v>0.2224071</c:v>
                </c:pt>
                <c:pt idx="4">
                  <c:v>0.16403090000000001</c:v>
                </c:pt>
                <c:pt idx="5">
                  <c:v>9.33147E-2</c:v>
                </c:pt>
                <c:pt idx="6">
                  <c:v>0.10618569999999999</c:v>
                </c:pt>
                <c:pt idx="7">
                  <c:v>0.14898</c:v>
                </c:pt>
                <c:pt idx="8">
                  <c:v>0.2346944</c:v>
                </c:pt>
                <c:pt idx="9">
                  <c:v>0.17840929999999999</c:v>
                </c:pt>
                <c:pt idx="10">
                  <c:v>0.14799490000000001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5.7338800000000002E-2</c:v>
                </c:pt>
                <c:pt idx="1">
                  <c:v>5.7541200000000001E-2</c:v>
                </c:pt>
                <c:pt idx="2">
                  <c:v>2.4187699999999999E-2</c:v>
                </c:pt>
                <c:pt idx="3">
                  <c:v>3.9612300000000003E-2</c:v>
                </c:pt>
                <c:pt idx="4">
                  <c:v>7.8617000000000006E-2</c:v>
                </c:pt>
                <c:pt idx="5">
                  <c:v>8.5198499999999996E-2</c:v>
                </c:pt>
                <c:pt idx="6">
                  <c:v>6.2037200000000001E-2</c:v>
                </c:pt>
                <c:pt idx="7">
                  <c:v>7.9098000000000002E-2</c:v>
                </c:pt>
                <c:pt idx="8">
                  <c:v>6.7508100000000001E-2</c:v>
                </c:pt>
                <c:pt idx="9">
                  <c:v>0.1031595</c:v>
                </c:pt>
                <c:pt idx="10">
                  <c:v>8.1264000000000003E-2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0.89798069999999997</c:v>
                </c:pt>
                <c:pt idx="1">
                  <c:v>0.86358539999999995</c:v>
                </c:pt>
                <c:pt idx="2">
                  <c:v>0.88232969999999999</c:v>
                </c:pt>
                <c:pt idx="3">
                  <c:v>0.74456849999999997</c:v>
                </c:pt>
                <c:pt idx="4">
                  <c:v>0.77861899999999995</c:v>
                </c:pt>
                <c:pt idx="5">
                  <c:v>0.86320189999999997</c:v>
                </c:pt>
                <c:pt idx="6">
                  <c:v>0.83780469999999996</c:v>
                </c:pt>
                <c:pt idx="7">
                  <c:v>0.86144980000000004</c:v>
                </c:pt>
                <c:pt idx="8">
                  <c:v>0.68195859999999997</c:v>
                </c:pt>
                <c:pt idx="9">
                  <c:v>0.78759469999999998</c:v>
                </c:pt>
                <c:pt idx="10">
                  <c:v>0.86238809999999999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4.2632900000000001E-2</c:v>
                </c:pt>
                <c:pt idx="1">
                  <c:v>8.8331999999999994E-2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0.1079937</c:v>
                </c:pt>
                <c:pt idx="1">
                  <c:v>0.1019186</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3.75471E-2</c:v>
                </c:pt>
                <c:pt idx="1">
                  <c:v>4.1140400000000001E-2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0.81452930000000001</c:v>
                </c:pt>
                <c:pt idx="1">
                  <c:v>0.82791440000000005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0.37591839999999999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0.37714639999999999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0.1748789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9.0292706000000003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4.2763599999999999E-2</c:v>
                </c:pt>
                <c:pt idx="1">
                  <c:v>0.1007715</c:v>
                </c:pt>
                <c:pt idx="2">
                  <c:v>0.10373839999999999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5.9881299999999998E-2</c:v>
                </c:pt>
                <c:pt idx="1">
                  <c:v>8.1702399999999994E-2</c:v>
                </c:pt>
                <c:pt idx="2">
                  <c:v>0.20287740000000001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3.5870600000000002E-2</c:v>
                </c:pt>
                <c:pt idx="1">
                  <c:v>6.2094000000000003E-2</c:v>
                </c:pt>
                <c:pt idx="2">
                  <c:v>0.21663879999999999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0.93692319999999996</c:v>
                </c:pt>
                <c:pt idx="1">
                  <c:v>0.90076659999999997</c:v>
                </c:pt>
                <c:pt idx="2">
                  <c:v>0.29927409999999999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5.2743400000000003E-2</c:v>
                </c:pt>
                <c:pt idx="1">
                  <c:v>0.15441240000000001</c:v>
                </c:pt>
                <c:pt idx="2">
                  <c:v>0.1038245</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0.21659049999999999</c:v>
                </c:pt>
                <c:pt idx="1">
                  <c:v>0.12346020000000001</c:v>
                </c:pt>
                <c:pt idx="2">
                  <c:v>0.1186256</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6.1092199999999999E-2</c:v>
                </c:pt>
                <c:pt idx="1">
                  <c:v>5.0901200000000001E-2</c:v>
                </c:pt>
                <c:pt idx="2">
                  <c:v>8.8045200000000004E-2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0.40823409999999999</c:v>
                </c:pt>
                <c:pt idx="1">
                  <c:v>0.87918909999999995</c:v>
                </c:pt>
                <c:pt idx="2">
                  <c:v>0.74073659999999997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0.1404106</c:v>
                </c:pt>
                <c:pt idx="1">
                  <c:v>7.3720800000000003E-2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0.1341127</c:v>
                </c:pt>
                <c:pt idx="1">
                  <c:v>8.8433499999999998E-2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5.29928E-2</c:v>
                </c:pt>
                <c:pt idx="1">
                  <c:v>0.14134679999999999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0.56251490000000004</c:v>
                </c:pt>
                <c:pt idx="1">
                  <c:v>0.23952129999999999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6.4205200000000004E-2</c:v>
                </c:pt>
                <c:pt idx="1">
                  <c:v>0.12158679999999999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0.13110379999999999</c:v>
                </c:pt>
                <c:pt idx="1">
                  <c:v>0.1706802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6.4155299999999998E-2</c:v>
                </c:pt>
                <c:pt idx="1">
                  <c:v>0.12532689999999999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0.66859040000000003</c:v>
                </c:pt>
                <c:pt idx="1">
                  <c:v>0.60454319999999995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0.85667749999999998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0.84894259999999999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0.86196320000000004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0.81651379999999996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0.89576549999999999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0.86350150000000003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0.88753800000000005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0.84403669999999997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0.95317730000000001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0.93597560000000002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0.96153849999999996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0.93290729999999999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7.55194E-2</c:v>
                </c:pt>
                <c:pt idx="1">
                  <c:v>0.2121526</c:v>
                </c:pt>
                <c:pt idx="2">
                  <c:v>0.2170578</c:v>
                </c:pt>
                <c:pt idx="3">
                  <c:v>0.28128259999999999</c:v>
                </c:pt>
                <c:pt idx="4">
                  <c:v>3.8656700000000002E-2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8.0173700000000001E-2</c:v>
                </c:pt>
                <c:pt idx="1">
                  <c:v>8.6843100000000006E-2</c:v>
                </c:pt>
                <c:pt idx="2">
                  <c:v>8.4227899999999994E-2</c:v>
                </c:pt>
                <c:pt idx="3">
                  <c:v>6.95741E-2</c:v>
                </c:pt>
                <c:pt idx="4">
                  <c:v>7.6378000000000001E-2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7.3949000000000001E-2</c:v>
                </c:pt>
                <c:pt idx="1">
                  <c:v>6.95799E-2</c:v>
                </c:pt>
                <c:pt idx="2">
                  <c:v>5.11314E-2</c:v>
                </c:pt>
                <c:pt idx="3">
                  <c:v>3.9135900000000001E-2</c:v>
                </c:pt>
                <c:pt idx="4">
                  <c:v>3.7618800000000001E-2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0.79931660000000004</c:v>
                </c:pt>
                <c:pt idx="1">
                  <c:v>0.77628079999999999</c:v>
                </c:pt>
                <c:pt idx="2">
                  <c:v>0.76077700000000004</c:v>
                </c:pt>
                <c:pt idx="3">
                  <c:v>0.84304619999999997</c:v>
                </c:pt>
                <c:pt idx="4">
                  <c:v>0.8492556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0.69026549999999998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0.67045449999999995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0.74377219999999999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0.79888269999999995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0.81182799999999999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0.77464789999999994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0.74647889999999995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0.78663240000000001</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0.78294569999999997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0.76030929999999997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0.7457627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0.7642487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0.7564767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0.78010469999999998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0.69846149999999996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0.74930359999999996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0.7818697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0.79501390000000005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0.93442619999999998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0.95833330000000005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0.95136779999999999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0.92097260000000003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0.7861842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0.82440480000000005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0.81707320000000005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0.8134557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0.97324409999999995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0.9704142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0.96774190000000004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0.96460179999999995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0.87544480000000002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0.88590599999999997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0.91076919999999995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0.9300292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0.93121690000000001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0.89130430000000005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0.93085110000000004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5.2550899999999998E-2</c:v>
                </c:pt>
                <c:pt idx="1">
                  <c:v>0.14200599999999999</c:v>
                </c:pt>
                <c:pt idx="2">
                  <c:v>0.2106478</c:v>
                </c:pt>
                <c:pt idx="3">
                  <c:v>0.1227601</c:v>
                </c:pt>
                <c:pt idx="4">
                  <c:v>1.7847100000000001E-2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5.8064999999999999E-2</c:v>
                </c:pt>
                <c:pt idx="1">
                  <c:v>8.0618800000000004E-2</c:v>
                </c:pt>
                <c:pt idx="2">
                  <c:v>9.0517100000000003E-2</c:v>
                </c:pt>
                <c:pt idx="3">
                  <c:v>9.1386899999999993E-2</c:v>
                </c:pt>
                <c:pt idx="4">
                  <c:v>4.8931099999999998E-2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4.5147E-2</c:v>
                </c:pt>
                <c:pt idx="1">
                  <c:v>0.12549250000000001</c:v>
                </c:pt>
                <c:pt idx="2">
                  <c:v>0.1073354</c:v>
                </c:pt>
                <c:pt idx="3">
                  <c:v>5.2051699999999999E-2</c:v>
                </c:pt>
                <c:pt idx="4">
                  <c:v>2.9734699999999999E-2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0.93011969999999999</c:v>
                </c:pt>
                <c:pt idx="1">
                  <c:v>0.8413583</c:v>
                </c:pt>
                <c:pt idx="2">
                  <c:v>0.80369999999999997</c:v>
                </c:pt>
                <c:pt idx="3">
                  <c:v>0.80620080000000005</c:v>
                </c:pt>
                <c:pt idx="4">
                  <c:v>0.91763850000000002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0.81172840000000002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0.82991199999999998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0.85294119999999995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0.84070800000000001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0.85754989999999998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0.83636359999999998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0.86125649999999998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0.84155840000000004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0.73248409999999997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0.74498569999999997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0.78048779999999995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0.72463770000000005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0.56983240000000002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0.59444439999999998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0.77372260000000004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0.82958200000000004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0.84590160000000003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0.85843369999999997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0.80979829999999997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0.79166669999999995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0.78763439999999996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0.8026316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0.8348624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0.83055559999999995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0.82708930000000003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0.83898309999999998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0.7719298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0.78421050000000003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0.79234970000000005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0.80500000000000005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0.81196579999999996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0.7915567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0.83464570000000005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0.81462140000000005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0.90277779999999996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0.93949039999999995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0.94155840000000002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0.93292679999999995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1.2767799999999999E-2</c:v>
                </c:pt>
                <c:pt idx="1">
                  <c:v>0.1284815</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0.11016910000000001</c:v>
                </c:pt>
                <c:pt idx="1">
                  <c:v>0.1102658</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0.1154694</c:v>
                </c:pt>
                <c:pt idx="1">
                  <c:v>0.1408481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0.76986480000000002</c:v>
                </c:pt>
                <c:pt idx="1">
                  <c:v>0.7444191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0.99319729999999995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0.98648650000000004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0.96703300000000003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0.94708990000000004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0.94791669999999995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0.9671362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0.7421875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0.65972220000000004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0.68067230000000001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0.61111110000000002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0.79850750000000004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0.72950820000000005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0.6965517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0.72868219999999995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0.74324319999999999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0.74193549999999997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0.69333330000000004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0.66990289999999997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0.70434779999999997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0.76415089999999997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0.7421875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0.81617649999999997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0.8026316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0.84251969999999998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0.7302632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0.89119170000000003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0.90163930000000003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0.87362640000000003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0.9014778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0.88372090000000003</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0.86526950000000002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0.84750729999999996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0.83183180000000001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0.93023259999999997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0.88513509999999995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0.90163930000000003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0.81506849999999997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8.7171700000000005E-2</c:v>
                </c:pt>
                <c:pt idx="1">
                  <c:v>0.11718199999999999</c:v>
                </c:pt>
                <c:pt idx="2">
                  <c:v>8.0338599999999996E-2</c:v>
                </c:pt>
                <c:pt idx="3">
                  <c:v>0.1359004</c:v>
                </c:pt>
                <c:pt idx="4">
                  <c:v>0.17367260000000001</c:v>
                </c:pt>
                <c:pt idx="5">
                  <c:v>9.3782799999999999E-2</c:v>
                </c:pt>
                <c:pt idx="6">
                  <c:v>3.6335300000000001E-2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0.14196110000000001</c:v>
                </c:pt>
                <c:pt idx="1">
                  <c:v>0.1630354</c:v>
                </c:pt>
                <c:pt idx="2">
                  <c:v>0.1459965</c:v>
                </c:pt>
                <c:pt idx="3">
                  <c:v>0.14295179999999999</c:v>
                </c:pt>
                <c:pt idx="4">
                  <c:v>0.15909809999999999</c:v>
                </c:pt>
                <c:pt idx="5">
                  <c:v>0.12856110000000001</c:v>
                </c:pt>
                <c:pt idx="6">
                  <c:v>0.1045996</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0.1066817</c:v>
                </c:pt>
                <c:pt idx="1">
                  <c:v>0.1144941</c:v>
                </c:pt>
                <c:pt idx="2">
                  <c:v>0.1781758</c:v>
                </c:pt>
                <c:pt idx="3">
                  <c:v>0.1607751</c:v>
                </c:pt>
                <c:pt idx="4">
                  <c:v>0.141844</c:v>
                </c:pt>
                <c:pt idx="5">
                  <c:v>9.2647400000000005E-2</c:v>
                </c:pt>
                <c:pt idx="6">
                  <c:v>5.70378E-2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0.71568480000000001</c:v>
                </c:pt>
                <c:pt idx="1">
                  <c:v>0.73202789999999995</c:v>
                </c:pt>
                <c:pt idx="2">
                  <c:v>0.68780249999999998</c:v>
                </c:pt>
                <c:pt idx="3">
                  <c:v>0.68687109999999996</c:v>
                </c:pt>
                <c:pt idx="4">
                  <c:v>0.60001649999999995</c:v>
                </c:pt>
                <c:pt idx="5">
                  <c:v>0.81919699999999995</c:v>
                </c:pt>
                <c:pt idx="6">
                  <c:v>0.85844830000000005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0.93984959999999995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0.9072848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0.90400000000000003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0.86577179999999998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0.84482760000000001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0.87786260000000005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0.88118810000000003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0.82926829999999996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0.84357539999999998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0.86633660000000001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0.92500000000000004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0.85454549999999996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0.90140849999999995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0.79220780000000002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0.76785709999999996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0.95744680000000004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0.80519479999999999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0.87912089999999998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0.91011240000000004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0.85353540000000006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0.91351349999999998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0.86432160000000002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0.88493149999999998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0.86792449999999999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0.89855070000000004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0.78333330000000001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0.1000552</c:v>
                </c:pt>
                <c:pt idx="1">
                  <c:v>6.75177E-2</c:v>
                </c:pt>
                <c:pt idx="2">
                  <c:v>0.16056229999999999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6.0920700000000001E-2</c:v>
                </c:pt>
                <c:pt idx="1">
                  <c:v>0.10138900000000001</c:v>
                </c:pt>
                <c:pt idx="2">
                  <c:v>0.14752299999999999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4.6508899999999999E-2</c:v>
                </c:pt>
                <c:pt idx="1">
                  <c:v>0.1163318</c:v>
                </c:pt>
                <c:pt idx="2">
                  <c:v>0.141767</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0.93549570000000004</c:v>
                </c:pt>
                <c:pt idx="1">
                  <c:v>0.80954800000000005</c:v>
                </c:pt>
                <c:pt idx="2">
                  <c:v>0.80930789999999997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0.85555559999999997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0.88586960000000003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0.83919600000000005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0.57854410000000001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0.55902779999999996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0.58823530000000002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0.57807310000000001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0.62580650000000004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0.5933735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0.59687500000000004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0.64564560000000004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0.89919349999999998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0.90441179999999999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0.90530299999999997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0.87725629999999999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0.73837209999999998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0.79510700000000001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0.75218660000000004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0.78018580000000004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0.76404490000000003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0.77681160000000005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0.77260269999999998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0.38297870000000001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0.3676471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0.51515149999999998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0.41095890000000002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0.14540059999999999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0.18801090000000001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0.22625700000000001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0.228022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0.47826089999999999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0.52132699999999998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0.55092589999999997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0.55656110000000003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9.0576400000000001E-2</c:v>
                </c:pt>
                <c:pt idx="1">
                  <c:v>6.21308E-2</c:v>
                </c:pt>
                <c:pt idx="2">
                  <c:v>6.9431699999999999E-2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0.10890569999999999</c:v>
                </c:pt>
                <c:pt idx="1">
                  <c:v>6.4533800000000002E-2</c:v>
                </c:pt>
                <c:pt idx="2">
                  <c:v>2.6876500000000001E-2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0.1119231</c:v>
                </c:pt>
                <c:pt idx="1">
                  <c:v>2.9246399999999999E-2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0.725634</c:v>
                </c:pt>
                <c:pt idx="1">
                  <c:v>0.96505600000000002</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0.64347829999999995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0.66447369999999994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0.64963499999999996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0.60810810000000004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0.6176471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0.63291140000000001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0.65822780000000003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0.671875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0.32967030000000003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0.34529149999999997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0.2910798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0.29816510000000002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0.94350279999999997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0.92125979999999996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0.92021280000000005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0.90078329999999995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0.94117649999999997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0.91978610000000005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0.92682929999999997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0.93817200000000001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0.66296299999999997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0.67986800000000003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0.73103450000000003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0.75796180000000002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0.8486842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0.75352110000000005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0.87577640000000001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0.88636360000000003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9.1111111000000005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8.9837837999999994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9.0978261000000007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9.0656168000000008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0.1460795</c:v>
                </c:pt>
                <c:pt idx="1">
                  <c:v>4.4421500000000003E-2</c:v>
                </c:pt>
                <c:pt idx="2">
                  <c:v>0.10694240000000001</c:v>
                </c:pt>
                <c:pt idx="3">
                  <c:v>0.1081131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8.4165799999999999E-2</c:v>
                </c:pt>
                <c:pt idx="1">
                  <c:v>8.5267300000000004E-2</c:v>
                </c:pt>
                <c:pt idx="2">
                  <c:v>7.9411899999999994E-2</c:v>
                </c:pt>
                <c:pt idx="3">
                  <c:v>0.14793780000000001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6.1768299999999998E-2</c:v>
                </c:pt>
                <c:pt idx="1">
                  <c:v>6.0942200000000002E-2</c:v>
                </c:pt>
                <c:pt idx="2">
                  <c:v>3.6374200000000002E-2</c:v>
                </c:pt>
                <c:pt idx="3">
                  <c:v>0.16654179999999999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0.83618530000000002</c:v>
                </c:pt>
                <c:pt idx="1">
                  <c:v>0.80012380000000005</c:v>
                </c:pt>
                <c:pt idx="2">
                  <c:v>0.85774890000000004</c:v>
                </c:pt>
                <c:pt idx="3">
                  <c:v>0.60887349999999996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0.20045080000000001</c:v>
                </c:pt>
                <c:pt idx="1">
                  <c:v>0.13340769999999999</c:v>
                </c:pt>
                <c:pt idx="2">
                  <c:v>0.1140972</c:v>
                </c:pt>
                <c:pt idx="3">
                  <c:v>5.3960300000000003E-2</c:v>
                </c:pt>
                <c:pt idx="4">
                  <c:v>6.0655899999999999E-2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9.2321600000000004E-2</c:v>
                </c:pt>
                <c:pt idx="1">
                  <c:v>0.11318250000000001</c:v>
                </c:pt>
                <c:pt idx="2">
                  <c:v>7.9249299999999995E-2</c:v>
                </c:pt>
                <c:pt idx="3">
                  <c:v>0.1228569</c:v>
                </c:pt>
                <c:pt idx="4">
                  <c:v>0.13110659999999999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9.5926600000000001E-2</c:v>
                </c:pt>
                <c:pt idx="1">
                  <c:v>7.1585800000000005E-2</c:v>
                </c:pt>
                <c:pt idx="2">
                  <c:v>4.6842799999999997E-2</c:v>
                </c:pt>
                <c:pt idx="3">
                  <c:v>0.11483</c:v>
                </c:pt>
                <c:pt idx="4">
                  <c:v>0.104591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0.77800340000000001</c:v>
                </c:pt>
                <c:pt idx="1">
                  <c:v>0.75435319999999995</c:v>
                </c:pt>
                <c:pt idx="2">
                  <c:v>0.87636840000000005</c:v>
                </c:pt>
                <c:pt idx="3">
                  <c:v>0.65777470000000005</c:v>
                </c:pt>
                <c:pt idx="4">
                  <c:v>0.58173719999999995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Dorset County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52815860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365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473770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061943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039243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900978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401401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04057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590658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496162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06256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86792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545851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229108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342046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90412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643693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705689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16228778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89600489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97483138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36436707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67677272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81259615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98492179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0736382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19497128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51141099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59248091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03818913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6012625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47840869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71981601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67776132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11787493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93835204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56026671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16526793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72611482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23040197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98156065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23103804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06363212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53317263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4626323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86099045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98955273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94346021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17729177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83088941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96937986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8533100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02077155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8226775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7488455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5355483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67796790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999427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19616349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82999738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5696756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50252465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8123483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97284310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03605" y="622300"/>
            <a:ext cx="357501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Dorset County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76010011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9391658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9237005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0468008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84131943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11247394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72545712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15322316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52904610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69460268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68483436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64977697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62058706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5017691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4509516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24984712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87601035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20417663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98727112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87763319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02248237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34878911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25449388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71562903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90756647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41160695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39609302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6350120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64323038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61900994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83463917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10578179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8356972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62207251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66377861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78751010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08542858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41762234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25872519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35296797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50810899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2246745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67157641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8437792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5373188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26251274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5778905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5542279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6796782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16054964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57273425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8558594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6873153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01392198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969615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69206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9322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439348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26134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481010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02538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19912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859188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28639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227814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330377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718159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583638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971317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24417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83328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928610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91845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520340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242731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933768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92868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987722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835435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481855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904409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750404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73341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786412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168940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298666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187594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044835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930920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355173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169471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4991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228258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029086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793696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535907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20493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156311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830071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840462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39034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896649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35536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691340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850934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476792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073161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029981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416094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766674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121365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2629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452188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236795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079299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58445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929258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627906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534581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506003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423922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661816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574379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355169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9964706"/>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70323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352213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134302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406414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365305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058000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197324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810704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992995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679237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503838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831158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189837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640974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600565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548514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916958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502622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510332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22591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219656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64810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367744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526661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503209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86615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42097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570870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269471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356581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177659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315393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413019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848377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680447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237234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96830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537143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557445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077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712312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835533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600124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06031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20872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759621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202244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544334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764576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669409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305032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393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642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62748176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13841590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81806093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03605" y="622300"/>
            <a:ext cx="3575018" cy="276999"/>
          </a:xfrm>
          <a:prstGeom prst="rect">
            <a:avLst/>
          </a:prstGeom>
          <a:noFill/>
        </p:spPr>
        <p:txBody>
          <a:bodyPr wrap="none" rtlCol="0">
            <a:spAutoFit/>
          </a:bodyPr>
          <a:lstStyle/>
          <a:p>
            <a:pPr algn="r"/>
            <a:r>
              <a:rPr lang="en-GB" sz="1200" b="1">
                <a:solidFill>
                  <a:srgbClr val="336E9F"/>
                </a:solidFill>
                <a:latin typeface="Arial"/>
                <a:cs typeface="Arial"/>
              </a:rPr>
              <a:t>Dorset County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22609</Words>
  <Application>Microsoft Office PowerPoint</Application>
  <PresentationFormat>Custom</PresentationFormat>
  <Paragraphs>5958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