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8.3537899999999998E-2</c:v>
                </c:pt>
                <c:pt idx="1">
                  <c:v>5.0007200000000002E-2</c:v>
                </c:pt>
                <c:pt idx="2">
                  <c:v>5.2777600000000001E-2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7.8467200000000001E-2</c:v>
                </c:pt>
                <c:pt idx="1">
                  <c:v>0.11416129999999999</c:v>
                </c:pt>
                <c:pt idx="2">
                  <c:v>5.2920599999999998E-2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4.61366E-2</c:v>
                </c:pt>
                <c:pt idx="1">
                  <c:v>9.6670300000000001E-2</c:v>
                </c:pt>
                <c:pt idx="2">
                  <c:v>1.63839E-2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0.92571119999999996</c:v>
                </c:pt>
                <c:pt idx="1">
                  <c:v>0.86130969999999996</c:v>
                </c:pt>
                <c:pt idx="2">
                  <c:v>0.96011709999999995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4.5165999999999998E-2</c:v>
                </c:pt>
                <c:pt idx="1">
                  <c:v>5.8696900000000003E-2</c:v>
                </c:pt>
                <c:pt idx="2">
                  <c:v>1.0741199999999999E-2</c:v>
                </c:pt>
                <c:pt idx="3">
                  <c:v>9.6191700000000005E-2</c:v>
                </c:pt>
                <c:pt idx="4">
                  <c:v>6.6015099999999993E-2</c:v>
                </c:pt>
                <c:pt idx="5">
                  <c:v>0.14301249999999999</c:v>
                </c:pt>
                <c:pt idx="6">
                  <c:v>6.1968200000000001E-2</c:v>
                </c:pt>
                <c:pt idx="7">
                  <c:v>3.6969500000000002E-2</c:v>
                </c:pt>
                <c:pt idx="8">
                  <c:v>4.2342100000000001E-2</c:v>
                </c:pt>
                <c:pt idx="9">
                  <c:v>3.5981699999999998E-2</c:v>
                </c:pt>
                <c:pt idx="10">
                  <c:v>0.1214095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9.5605200000000001E-2</c:v>
                </c:pt>
                <c:pt idx="1">
                  <c:v>0.1318754</c:v>
                </c:pt>
                <c:pt idx="2">
                  <c:v>0.16652620000000001</c:v>
                </c:pt>
                <c:pt idx="3">
                  <c:v>0.35165659999999999</c:v>
                </c:pt>
                <c:pt idx="4">
                  <c:v>0.27201449999999999</c:v>
                </c:pt>
                <c:pt idx="5">
                  <c:v>0.11013920000000001</c:v>
                </c:pt>
                <c:pt idx="6">
                  <c:v>0.14549219999999999</c:v>
                </c:pt>
                <c:pt idx="7">
                  <c:v>0.1888666</c:v>
                </c:pt>
                <c:pt idx="8">
                  <c:v>0.37108449999999998</c:v>
                </c:pt>
                <c:pt idx="9">
                  <c:v>0.29734880000000002</c:v>
                </c:pt>
                <c:pt idx="10">
                  <c:v>0.15807650000000001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5.0490300000000002E-2</c:v>
                </c:pt>
                <c:pt idx="1">
                  <c:v>3.97273E-2</c:v>
                </c:pt>
                <c:pt idx="2">
                  <c:v>6.2414999999999997E-3</c:v>
                </c:pt>
                <c:pt idx="3">
                  <c:v>0</c:v>
                </c:pt>
                <c:pt idx="4">
                  <c:v>2.4625299999999999E-2</c:v>
                </c:pt>
                <c:pt idx="5">
                  <c:v>7.6786300000000002E-2</c:v>
                </c:pt>
                <c:pt idx="6">
                  <c:v>4.2383900000000002E-2</c:v>
                </c:pt>
                <c:pt idx="7">
                  <c:v>5.9154699999999998E-2</c:v>
                </c:pt>
                <c:pt idx="8">
                  <c:v>0</c:v>
                </c:pt>
                <c:pt idx="9">
                  <c:v>4.3689699999999998E-2</c:v>
                </c:pt>
                <c:pt idx="10">
                  <c:v>7.6223200000000005E-2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2.57719E-2</c:v>
                </c:pt>
                <c:pt idx="4">
                  <c:v>1.9999999999999999E-7</c:v>
                </c:pt>
                <c:pt idx="5">
                  <c:v>1.5E-6</c:v>
                </c:pt>
                <c:pt idx="6">
                  <c:v>6.2419500000000003E-2</c:v>
                </c:pt>
                <c:pt idx="7">
                  <c:v>1.3999999999999999E-6</c:v>
                </c:pt>
                <c:pt idx="8">
                  <c:v>4.8438200000000001E-2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0.87461040000000001</c:v>
                </c:pt>
                <c:pt idx="1">
                  <c:v>0.86592690000000005</c:v>
                </c:pt>
                <c:pt idx="2">
                  <c:v>0.88453939999999998</c:v>
                </c:pt>
                <c:pt idx="3">
                  <c:v>0.94566380000000005</c:v>
                </c:pt>
                <c:pt idx="4">
                  <c:v>0.89693449999999997</c:v>
                </c:pt>
                <c:pt idx="5">
                  <c:v>0.85196450000000001</c:v>
                </c:pt>
                <c:pt idx="6">
                  <c:v>0.81510570000000004</c:v>
                </c:pt>
                <c:pt idx="7">
                  <c:v>0.90546479999999996</c:v>
                </c:pt>
                <c:pt idx="8">
                  <c:v>0.8460512</c:v>
                </c:pt>
                <c:pt idx="9">
                  <c:v>0.8878239</c:v>
                </c:pt>
                <c:pt idx="10">
                  <c:v>0.87669819999999998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3.6311099999999999E-2</c:v>
                </c:pt>
                <c:pt idx="1">
                  <c:v>7.9853400000000005E-2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0.12063740000000001</c:v>
                </c:pt>
                <c:pt idx="1">
                  <c:v>0.1188758</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3.1225300000000001E-2</c:v>
                </c:pt>
                <c:pt idx="1">
                  <c:v>3.2661799999999998E-2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0.86688259999999995</c:v>
                </c:pt>
                <c:pt idx="1">
                  <c:v>0.83333029999999997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0.35198299999999999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0.42501719999999998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0.15094350000000001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9.0251161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3.6254399999999999E-2</c:v>
                </c:pt>
                <c:pt idx="1">
                  <c:v>9.4895400000000005E-2</c:v>
                </c:pt>
                <c:pt idx="2">
                  <c:v>8.7156300000000006E-2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7.2899699999999998E-2</c:v>
                </c:pt>
                <c:pt idx="1">
                  <c:v>9.3454599999999999E-2</c:v>
                </c:pt>
                <c:pt idx="2">
                  <c:v>0.23604149999999999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2.9361399999999999E-2</c:v>
                </c:pt>
                <c:pt idx="1">
                  <c:v>5.6217900000000001E-2</c:v>
                </c:pt>
                <c:pt idx="2">
                  <c:v>0.2000567</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0.88374229999999998</c:v>
                </c:pt>
                <c:pt idx="1">
                  <c:v>0.87656009999999995</c:v>
                </c:pt>
                <c:pt idx="2">
                  <c:v>0.44724510000000001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3.3942300000000002E-2</c:v>
                </c:pt>
                <c:pt idx="1">
                  <c:v>0.14627670000000001</c:v>
                </c:pt>
                <c:pt idx="2">
                  <c:v>9.1364399999999998E-2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0.25419259999999999</c:v>
                </c:pt>
                <c:pt idx="1">
                  <c:v>0.13973150000000001</c:v>
                </c:pt>
                <c:pt idx="2">
                  <c:v>0.1435458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4.2291200000000001E-2</c:v>
                </c:pt>
                <c:pt idx="1">
                  <c:v>4.2765600000000001E-2</c:v>
                </c:pt>
                <c:pt idx="2">
                  <c:v>7.5585100000000002E-2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0.47193659999999998</c:v>
                </c:pt>
                <c:pt idx="1">
                  <c:v>0.88907329999999996</c:v>
                </c:pt>
                <c:pt idx="2">
                  <c:v>0.69642280000000001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0.124913</c:v>
                </c:pt>
                <c:pt idx="1">
                  <c:v>6.5048599999999998E-2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0.165108</c:v>
                </c:pt>
                <c:pt idx="1">
                  <c:v>0.10577789999999999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3.7495199999999999E-2</c:v>
                </c:pt>
                <c:pt idx="1">
                  <c:v>0.1326745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0.50929670000000005</c:v>
                </c:pt>
                <c:pt idx="1">
                  <c:v>0.21061920000000001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5.3033900000000002E-2</c:v>
                </c:pt>
                <c:pt idx="1">
                  <c:v>0.1010277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0.1534462</c:v>
                </c:pt>
                <c:pt idx="1">
                  <c:v>0.21179829999999999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5.2984099999999999E-2</c:v>
                </c:pt>
                <c:pt idx="1">
                  <c:v>0.10476779999999999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0.71294449999999998</c:v>
                </c:pt>
                <c:pt idx="1">
                  <c:v>0.60238740000000002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0.84259260000000002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0.82432430000000001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0.77682399999999996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0.83035709999999996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0.8454545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0.80555560000000004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0.83928570000000002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0.85650219999999999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0.89215690000000003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0.85915490000000005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0.92891000000000001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0.92660549999999997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6.8092799999999995E-2</c:v>
                </c:pt>
                <c:pt idx="1">
                  <c:v>0.20344090000000001</c:v>
                </c:pt>
                <c:pt idx="2">
                  <c:v>0.20872189999999999</c:v>
                </c:pt>
                <c:pt idx="3">
                  <c:v>0.27437499999999998</c:v>
                </c:pt>
                <c:pt idx="4">
                  <c:v>3.1458600000000003E-2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9.5026899999999997E-2</c:v>
                </c:pt>
                <c:pt idx="1">
                  <c:v>0.1042664</c:v>
                </c:pt>
                <c:pt idx="2">
                  <c:v>0.10089969999999999</c:v>
                </c:pt>
                <c:pt idx="3">
                  <c:v>8.3389400000000002E-2</c:v>
                </c:pt>
                <c:pt idx="4">
                  <c:v>9.0774300000000002E-2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6.6522399999999995E-2</c:v>
                </c:pt>
                <c:pt idx="1">
                  <c:v>6.08683E-2</c:v>
                </c:pt>
                <c:pt idx="2">
                  <c:v>4.27955E-2</c:v>
                </c:pt>
                <c:pt idx="3">
                  <c:v>3.2228199999999999E-2</c:v>
                </c:pt>
                <c:pt idx="4">
                  <c:v>3.0420599999999999E-2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0.89417820000000003</c:v>
                </c:pt>
                <c:pt idx="1">
                  <c:v>0.86302140000000005</c:v>
                </c:pt>
                <c:pt idx="2">
                  <c:v>0.80976979999999998</c:v>
                </c:pt>
                <c:pt idx="3">
                  <c:v>0.91450220000000004</c:v>
                </c:pt>
                <c:pt idx="4">
                  <c:v>0.9132884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0.66216220000000003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0.54901960000000005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0.63225810000000005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0.66863910000000004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0.81132079999999995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0.64864860000000002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0.72173909999999997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0.77310920000000005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0.81739130000000004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0.8433735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0.79844959999999998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0.80297399999999997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0.76521740000000005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0.87951809999999997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0.7816092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0.86792449999999999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0.73214290000000004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0.83665339999999999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0.89328059999999998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0.93693689999999996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0.94594590000000001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0.97379910000000003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0.96460179999999995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0.81081080000000005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0.79729729999999999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0.82666669999999998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0.97872340000000002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0.93150679999999997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0.97285069999999996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0.96444439999999998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0.89361699999999999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0.85167459999999995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0.87203790000000003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0.91891889999999998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0.9506173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0.9269231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4.6795499999999997E-2</c:v>
                </c:pt>
                <c:pt idx="1">
                  <c:v>0.13350319999999999</c:v>
                </c:pt>
                <c:pt idx="2">
                  <c:v>0.2012236</c:v>
                </c:pt>
                <c:pt idx="3">
                  <c:v>0.11394650000000001</c:v>
                </c:pt>
                <c:pt idx="4">
                  <c:v>1.27939E-2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6.9575799999999993E-2</c:v>
                </c:pt>
                <c:pt idx="1">
                  <c:v>9.7624299999999997E-2</c:v>
                </c:pt>
                <c:pt idx="2">
                  <c:v>0.1093655</c:v>
                </c:pt>
                <c:pt idx="3">
                  <c:v>0.10901420000000001</c:v>
                </c:pt>
                <c:pt idx="4">
                  <c:v>5.9037600000000003E-2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3.9391599999999999E-2</c:v>
                </c:pt>
                <c:pt idx="1">
                  <c:v>0.1169897</c:v>
                </c:pt>
                <c:pt idx="2">
                  <c:v>9.7911200000000004E-2</c:v>
                </c:pt>
                <c:pt idx="3">
                  <c:v>4.3237999999999999E-2</c:v>
                </c:pt>
                <c:pt idx="4">
                  <c:v>2.4681399999999999E-2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0.92558949999999995</c:v>
                </c:pt>
                <c:pt idx="1">
                  <c:v>0.86037580000000002</c:v>
                </c:pt>
                <c:pt idx="2">
                  <c:v>0.80348560000000002</c:v>
                </c:pt>
                <c:pt idx="3">
                  <c:v>0.82461879999999999</c:v>
                </c:pt>
                <c:pt idx="4">
                  <c:v>0.96514529999999998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0.89622639999999998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0.88157890000000005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0.87341769999999996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0.90416669999999999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0.87068970000000001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0.90361449999999999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0.91417910000000002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0.75247520000000001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0.6973684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0.78969959999999995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0.80786029999999998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0.64583330000000005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0.80898879999999995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0.93846149999999995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0.86301369999999999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0.85454549999999996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0.83132530000000004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0.80314960000000002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0.84790869999999996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0.91346150000000004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0.88157890000000005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0.86497889999999999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0.86166010000000004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0.71666669999999999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0.67857140000000005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0.68627450000000001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0.75892859999999995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0.78048779999999995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0.78515630000000003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0.83969470000000002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0.92771079999999995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0.88405800000000001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0.90047390000000005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0.91363640000000002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0.71223139999999996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0.11267679999999999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0.14739269999999999</c:v>
                </c:pt>
                <c:pt idx="1">
                  <c:v>0.14187520000000001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9.6857600000000002E-2</c:v>
                </c:pt>
                <c:pt idx="1">
                  <c:v>0.1250434</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0.80132119999999996</c:v>
                </c:pt>
                <c:pt idx="1">
                  <c:v>0.70847939999999998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0.984375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0.96491229999999995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0.95744680000000004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0.96402880000000002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0.9542484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0.73529409999999995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0.73504270000000005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0.81415930000000003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0.76859500000000003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0.75409839999999995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0.67647060000000003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0.74074070000000003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0.86138610000000004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0.71698110000000004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0.91176469999999998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0.78448280000000004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0.82113820000000004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0.97058820000000001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0.94915249999999995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0.87919460000000005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0.81609200000000004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0.82857139999999996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0.91111109999999995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0.86086960000000001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0.87179490000000004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8.0328800000000006E-2</c:v>
                </c:pt>
                <c:pt idx="1">
                  <c:v>0.1096395</c:v>
                </c:pt>
                <c:pt idx="2">
                  <c:v>7.2582400000000005E-2</c:v>
                </c:pt>
                <c:pt idx="3">
                  <c:v>0.12913240000000001</c:v>
                </c:pt>
                <c:pt idx="4">
                  <c:v>0.16540389999999999</c:v>
                </c:pt>
                <c:pt idx="5">
                  <c:v>8.74751E-2</c:v>
                </c:pt>
                <c:pt idx="6">
                  <c:v>3.1305100000000002E-2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0.1556468</c:v>
                </c:pt>
                <c:pt idx="1">
                  <c:v>0.17812030000000001</c:v>
                </c:pt>
                <c:pt idx="2">
                  <c:v>0.16150890000000001</c:v>
                </c:pt>
                <c:pt idx="3">
                  <c:v>0.15648790000000001</c:v>
                </c:pt>
                <c:pt idx="4">
                  <c:v>0.1756355</c:v>
                </c:pt>
                <c:pt idx="5">
                  <c:v>0.14117640000000001</c:v>
                </c:pt>
                <c:pt idx="6">
                  <c:v>0.1146601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9.9838800000000005E-2</c:v>
                </c:pt>
                <c:pt idx="1">
                  <c:v>0.10695159999999999</c:v>
                </c:pt>
                <c:pt idx="2">
                  <c:v>0.17041970000000001</c:v>
                </c:pt>
                <c:pt idx="3">
                  <c:v>0.15400700000000001</c:v>
                </c:pt>
                <c:pt idx="4">
                  <c:v>0.13357530000000001</c:v>
                </c:pt>
                <c:pt idx="5">
                  <c:v>8.6339799999999994E-2</c:v>
                </c:pt>
                <c:pt idx="6">
                  <c:v>5.2007600000000001E-2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0.80361349999999998</c:v>
                </c:pt>
                <c:pt idx="1">
                  <c:v>0.70190200000000003</c:v>
                </c:pt>
                <c:pt idx="2">
                  <c:v>0.74646970000000001</c:v>
                </c:pt>
                <c:pt idx="3">
                  <c:v>0.74784240000000002</c:v>
                </c:pt>
                <c:pt idx="4">
                  <c:v>0.7180415</c:v>
                </c:pt>
                <c:pt idx="5">
                  <c:v>0.8880304</c:v>
                </c:pt>
                <c:pt idx="6">
                  <c:v>0.89261789999999996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0.91176469999999998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0.88596490000000006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0.90243899999999999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0.93548390000000003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0.89215690000000003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0.89922480000000005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0.85517240000000005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0.95454550000000005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0.91304350000000001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0.91428569999999998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0.91379310000000002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0.83783779999999997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0.77142860000000002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0.87735850000000004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0.89423079999999999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0.83750000000000002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0.83884300000000001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0.78260870000000005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9.3959899999999999E-2</c:v>
                </c:pt>
                <c:pt idx="1">
                  <c:v>6.0095900000000001E-2</c:v>
                </c:pt>
                <c:pt idx="2">
                  <c:v>0.15288940000000001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7.3111400000000007E-2</c:v>
                </c:pt>
                <c:pt idx="1">
                  <c:v>0.11623260000000001</c:v>
                </c:pt>
                <c:pt idx="2">
                  <c:v>0.16286880000000001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4.0413499999999998E-2</c:v>
                </c:pt>
                <c:pt idx="1">
                  <c:v>0.10891000000000001</c:v>
                </c:pt>
                <c:pt idx="2">
                  <c:v>0.13409409999999999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0.91603889999999999</c:v>
                </c:pt>
                <c:pt idx="1">
                  <c:v>0.82483099999999998</c:v>
                </c:pt>
                <c:pt idx="2">
                  <c:v>0.69807149999999996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0.88135589999999997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0.91071429999999998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0.7982456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0.8301887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0.65151519999999996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0.60795449999999995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0.62295080000000003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0.69148940000000003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0.67123290000000002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0.65178570000000002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0.68468470000000003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0.93506489999999998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0.83050849999999998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0.85798819999999998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0.91397850000000003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0.71875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0.69444439999999996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0.73684210000000006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0.75909090000000001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0.81443299999999996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0.7763158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0.77489180000000002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0.81092439999999999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0.32203389999999998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0.490566</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0.24545449999999999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0.24050630000000001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0.21311479999999999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0.20238100000000001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0.41818179999999999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0.45669290000000001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8.1206399999999998E-2</c:v>
                </c:pt>
                <c:pt idx="1">
                  <c:v>5.6326099999999997E-2</c:v>
                </c:pt>
                <c:pt idx="2">
                  <c:v>6.7228700000000002E-2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0.1276458</c:v>
                </c:pt>
                <c:pt idx="1">
                  <c:v>7.6143199999999994E-2</c:v>
                </c:pt>
                <c:pt idx="2">
                  <c:v>2.9079500000000001E-2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0.10255309999999999</c:v>
                </c:pt>
                <c:pt idx="1">
                  <c:v>2.3441699999999999E-2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0.80295589999999994</c:v>
                </c:pt>
                <c:pt idx="1">
                  <c:v>0.94879460000000004</c:v>
                </c:pt>
                <c:pt idx="2">
                  <c:v>0.98222359999999997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0.53932579999999997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0.60869569999999995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0.58333330000000005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0.66847829999999997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0.51851849999999999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0.23404259999999999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0.39370080000000002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0.47058820000000001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0.89908259999999995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0.87341769999999996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0.92828690000000003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0.91588789999999998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0.89243030000000001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0.69879519999999995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0.67213109999999998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0.71727750000000001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0.81666669999999997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0.86486490000000005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0.78991599999999995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0.89552240000000005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9.0092593000000001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8.9090909000000007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9.0198412999999995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9.0901961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0.1393451</c:v>
                </c:pt>
                <c:pt idx="1">
                  <c:v>3.6794599999999997E-2</c:v>
                </c:pt>
                <c:pt idx="2">
                  <c:v>9.8871000000000001E-2</c:v>
                </c:pt>
                <c:pt idx="3">
                  <c:v>9.9771299999999993E-2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9.7634499999999999E-2</c:v>
                </c:pt>
                <c:pt idx="1">
                  <c:v>0.100521</c:v>
                </c:pt>
                <c:pt idx="2">
                  <c:v>9.5554500000000001E-2</c:v>
                </c:pt>
                <c:pt idx="3">
                  <c:v>0.1646214</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5.5033899999999997E-2</c:v>
                </c:pt>
                <c:pt idx="1">
                  <c:v>5.3315399999999999E-2</c:v>
                </c:pt>
                <c:pt idx="2">
                  <c:v>2.8302799999999999E-2</c:v>
                </c:pt>
                <c:pt idx="3">
                  <c:v>0.15820010000000001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0.85849310000000001</c:v>
                </c:pt>
                <c:pt idx="1">
                  <c:v>0.84486190000000005</c:v>
                </c:pt>
                <c:pt idx="2">
                  <c:v>0.86540910000000004</c:v>
                </c:pt>
                <c:pt idx="3">
                  <c:v>0.64228339999999995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0.19010170000000001</c:v>
                </c:pt>
                <c:pt idx="1">
                  <c:v>0.1229526</c:v>
                </c:pt>
                <c:pt idx="2">
                  <c:v>0.1058574</c:v>
                </c:pt>
                <c:pt idx="3">
                  <c:v>4.3648600000000003E-2</c:v>
                </c:pt>
                <c:pt idx="4">
                  <c:v>4.6656200000000002E-2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0.11301990000000001</c:v>
                </c:pt>
                <c:pt idx="1">
                  <c:v>0.13409270000000001</c:v>
                </c:pt>
                <c:pt idx="2">
                  <c:v>9.5728900000000006E-2</c:v>
                </c:pt>
                <c:pt idx="3">
                  <c:v>0.14348030000000001</c:v>
                </c:pt>
                <c:pt idx="4">
                  <c:v>0.159106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8.5577500000000001E-2</c:v>
                </c:pt>
                <c:pt idx="1">
                  <c:v>6.1130700000000003E-2</c:v>
                </c:pt>
                <c:pt idx="2">
                  <c:v>3.8602999999999998E-2</c:v>
                </c:pt>
                <c:pt idx="3">
                  <c:v>0.10451829999999999</c:v>
                </c:pt>
                <c:pt idx="4">
                  <c:v>9.05913E-2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0.81383030000000001</c:v>
                </c:pt>
                <c:pt idx="1">
                  <c:v>0.75485720000000001</c:v>
                </c:pt>
                <c:pt idx="2">
                  <c:v>0.91562169999999998</c:v>
                </c:pt>
                <c:pt idx="3">
                  <c:v>0.68670439999999999</c:v>
                </c:pt>
                <c:pt idx="4">
                  <c:v>0.61800350000000004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Doncaster and Bassetlaw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9656670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337387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145728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01787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30491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20944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418306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601626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57818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446548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321053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710067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77628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186530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338333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712224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6471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105023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32529315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27103270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28437883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0028997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10898637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57148388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2900017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43794457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0527909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4565773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4174824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02072204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9543555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39367615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97744772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79229505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5814658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9061418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73614390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1586287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90285206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16683987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8417350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4497140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05893191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9876968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4975651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39098481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35263991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77048837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56400403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22967240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64711615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5694927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9438950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92570595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3446267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70645448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0387036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66282381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34734244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97814640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3316168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03431757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95192317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097396" y="622300"/>
            <a:ext cx="518122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Doncaster and Bassetlaw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3903880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66802711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0254563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6950593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10854119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3812457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16502340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5183728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32715014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4044587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7275873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0145260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9159741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96201960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05723870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85852929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71113215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75398975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62861660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93334167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93514739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32384731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80038226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4243083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65761794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13214247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21154596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9068625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02949108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65059268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9122885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08881288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85500137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84033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Doncaster and Bassetlaw Teaching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16728972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02746195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24162507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17931126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67133758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01881473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5181121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44550174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6636450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82797104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5209054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36077988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34621842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9508410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66138316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57228922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08648139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74248444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5493691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04613322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16925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335095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670581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32883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509543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8000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71547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21258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98229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195382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629495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52073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053477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423311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8116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147642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01512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294645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335724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715974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0340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144045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4893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534978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85402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459553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530770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288313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377521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152514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80245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009532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423503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34493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485396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080469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033950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13816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2376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423878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198104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217603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58577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382534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649790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797003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02970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780814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43582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602401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672271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352860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35834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10966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568730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16838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024973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7993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0661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14515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25278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295282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233491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400015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658753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956522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354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049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4459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92634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958030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649025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955644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6844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463529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67134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316423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58066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697619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471524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795273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811439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115009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438729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680631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18679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073958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948269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88549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141448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014617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735665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263800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36841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665946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396761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22805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72149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0311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595166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47027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800381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169375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9410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802648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363060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08985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1280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695839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526450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221162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29316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25462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098437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41565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3347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30814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779788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590834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377066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983496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387657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269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02568884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59019771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59331376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097396" y="622300"/>
            <a:ext cx="5181227" cy="276999"/>
          </a:xfrm>
          <a:prstGeom prst="rect">
            <a:avLst/>
          </a:prstGeom>
          <a:noFill/>
        </p:spPr>
        <p:txBody>
          <a:bodyPr wrap="none" rtlCol="0">
            <a:spAutoFit/>
          </a:bodyPr>
          <a:lstStyle/>
          <a:p>
            <a:pPr algn="r"/>
            <a:r>
              <a:rPr lang="en-GB" sz="1200" b="1">
                <a:solidFill>
                  <a:srgbClr val="336E9F"/>
                </a:solidFill>
                <a:latin typeface="Arial"/>
                <a:cs typeface="Arial"/>
              </a:rPr>
              <a:t>Doncaster and Bassetlaw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22626</Words>
  <Application>Microsoft Office PowerPoint</Application>
  <PresentationFormat>Custom</PresentationFormat>
  <Paragraphs>5953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