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9.0334499999999998E-2</c:v>
                </c:pt>
                <c:pt idx="1">
                  <c:v>5.9361999999999998E-2</c:v>
                </c:pt>
                <c:pt idx="2">
                  <c:v>5.9009800000000001E-2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6.4873899999999998E-2</c:v>
                </c:pt>
                <c:pt idx="1">
                  <c:v>9.5451800000000003E-2</c:v>
                </c:pt>
                <c:pt idx="2">
                  <c:v>4.0456300000000001E-2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5.29332E-2</c:v>
                </c:pt>
                <c:pt idx="1">
                  <c:v>0.1060251</c:v>
                </c:pt>
                <c:pt idx="2">
                  <c:v>2.26161E-2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0.91337100000000004</c:v>
                </c:pt>
                <c:pt idx="1">
                  <c:v>0.82186179999999998</c:v>
                </c:pt>
                <c:pt idx="2">
                  <c:v>0.94550590000000001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4.9716299999999998E-2</c:v>
                </c:pt>
                <c:pt idx="1">
                  <c:v>7.9275700000000004E-2</c:v>
                </c:pt>
                <c:pt idx="2">
                  <c:v>3.5647199999999997E-2</c:v>
                </c:pt>
                <c:pt idx="3">
                  <c:v>0.1941619</c:v>
                </c:pt>
                <c:pt idx="4">
                  <c:v>0.11538279999999999</c:v>
                </c:pt>
                <c:pt idx="5">
                  <c:v>0.14795449999999999</c:v>
                </c:pt>
                <c:pt idx="6">
                  <c:v>8.4783200000000003E-2</c:v>
                </c:pt>
                <c:pt idx="7">
                  <c:v>6.5216700000000002E-2</c:v>
                </c:pt>
                <c:pt idx="8">
                  <c:v>0.14531910000000001</c:v>
                </c:pt>
                <c:pt idx="9">
                  <c:v>9.23205E-2</c:v>
                </c:pt>
                <c:pt idx="10">
                  <c:v>0.12826950000000001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8.6504600000000001E-2</c:v>
                </c:pt>
                <c:pt idx="1">
                  <c:v>9.0717800000000001E-2</c:v>
                </c:pt>
                <c:pt idx="2">
                  <c:v>0.11671430000000001</c:v>
                </c:pt>
                <c:pt idx="3">
                  <c:v>0.1557161</c:v>
                </c:pt>
                <c:pt idx="4">
                  <c:v>0.17327919999999999</c:v>
                </c:pt>
                <c:pt idx="5">
                  <c:v>0.1002552</c:v>
                </c:pt>
                <c:pt idx="6">
                  <c:v>9.9862300000000001E-2</c:v>
                </c:pt>
                <c:pt idx="7">
                  <c:v>0.1323722</c:v>
                </c:pt>
                <c:pt idx="8">
                  <c:v>0.16513040000000001</c:v>
                </c:pt>
                <c:pt idx="9">
                  <c:v>0.18467120000000001</c:v>
                </c:pt>
                <c:pt idx="10">
                  <c:v>0.1443564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5.5040600000000002E-2</c:v>
                </c:pt>
                <c:pt idx="1">
                  <c:v>6.0306100000000001E-2</c:v>
                </c:pt>
                <c:pt idx="2">
                  <c:v>3.1147500000000002E-2</c:v>
                </c:pt>
                <c:pt idx="3">
                  <c:v>7.2957800000000003E-2</c:v>
                </c:pt>
                <c:pt idx="4">
                  <c:v>7.39929E-2</c:v>
                </c:pt>
                <c:pt idx="5">
                  <c:v>8.1728300000000004E-2</c:v>
                </c:pt>
                <c:pt idx="6">
                  <c:v>6.5198900000000004E-2</c:v>
                </c:pt>
                <c:pt idx="7">
                  <c:v>8.7401900000000005E-2</c:v>
                </c:pt>
                <c:pt idx="8">
                  <c:v>0.10229009999999999</c:v>
                </c:pt>
                <c:pt idx="9">
                  <c:v>0.1000286</c:v>
                </c:pt>
                <c:pt idx="10">
                  <c:v>8.3083199999999996E-2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0.92170280000000004</c:v>
                </c:pt>
                <c:pt idx="1">
                  <c:v>0.8979587</c:v>
                </c:pt>
                <c:pt idx="2">
                  <c:v>0.93609710000000002</c:v>
                </c:pt>
                <c:pt idx="3">
                  <c:v>0.86096050000000002</c:v>
                </c:pt>
                <c:pt idx="4">
                  <c:v>0.79202490000000003</c:v>
                </c:pt>
                <c:pt idx="5">
                  <c:v>0.88557050000000004</c:v>
                </c:pt>
                <c:pt idx="6">
                  <c:v>0.85613490000000003</c:v>
                </c:pt>
                <c:pt idx="7">
                  <c:v>0.91790640000000001</c:v>
                </c:pt>
                <c:pt idx="8">
                  <c:v>0.79422099999999995</c:v>
                </c:pt>
                <c:pt idx="9">
                  <c:v>0.7691846</c:v>
                </c:pt>
                <c:pt idx="10">
                  <c:v>0.88766279999999997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4.22593E-2</c:v>
                </c:pt>
                <c:pt idx="1">
                  <c:v>9.17409E-2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0.10874109999999999</c:v>
                </c:pt>
                <c:pt idx="1">
                  <c:v>9.5100799999999999E-2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3.7173400000000002E-2</c:v>
                </c:pt>
                <c:pt idx="1">
                  <c:v>4.45493E-2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0.84247910000000004</c:v>
                </c:pt>
                <c:pt idx="1">
                  <c:v>0.8356344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0.38350909999999999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0.36196489999999998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0.18246960000000001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9.0237206000000008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4.5016500000000001E-2</c:v>
                </c:pt>
                <c:pt idx="1">
                  <c:v>0.1028309</c:v>
                </c:pt>
                <c:pt idx="2">
                  <c:v>0.106381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5.5375500000000001E-2</c:v>
                </c:pt>
                <c:pt idx="1">
                  <c:v>7.7583600000000003E-2</c:v>
                </c:pt>
                <c:pt idx="2">
                  <c:v>0.19759209999999999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3.8123499999999998E-2</c:v>
                </c:pt>
                <c:pt idx="1">
                  <c:v>6.4153399999999999E-2</c:v>
                </c:pt>
                <c:pt idx="2">
                  <c:v>0.21928139999999999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0.92084929999999998</c:v>
                </c:pt>
                <c:pt idx="1">
                  <c:v>0.89097150000000003</c:v>
                </c:pt>
                <c:pt idx="2">
                  <c:v>0.4259173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4.7145199999999998E-2</c:v>
                </c:pt>
                <c:pt idx="1">
                  <c:v>0.1509617</c:v>
                </c:pt>
                <c:pt idx="2">
                  <c:v>0.1051127</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0.22778699999999999</c:v>
                </c:pt>
                <c:pt idx="1">
                  <c:v>0.13036139999999999</c:v>
                </c:pt>
                <c:pt idx="2">
                  <c:v>0.11604920000000001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5.5494000000000002E-2</c:v>
                </c:pt>
                <c:pt idx="1">
                  <c:v>4.7450600000000002E-2</c:v>
                </c:pt>
                <c:pt idx="2">
                  <c:v>8.9333399999999993E-2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0.29686630000000003</c:v>
                </c:pt>
                <c:pt idx="1">
                  <c:v>0.79318409999999995</c:v>
                </c:pt>
                <c:pt idx="2">
                  <c:v>0.62031000000000003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0.14168790000000001</c:v>
                </c:pt>
                <c:pt idx="1">
                  <c:v>7.7278200000000005E-2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0.13155800000000001</c:v>
                </c:pt>
                <c:pt idx="1">
                  <c:v>8.1318699999999994E-2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5.4270100000000002E-2</c:v>
                </c:pt>
                <c:pt idx="1">
                  <c:v>0.14490420000000001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0.36226779999999997</c:v>
                </c:pt>
                <c:pt idx="1">
                  <c:v>0.18250749999999999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6.8321800000000002E-2</c:v>
                </c:pt>
                <c:pt idx="1">
                  <c:v>0.1188872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0.1228706</c:v>
                </c:pt>
                <c:pt idx="1">
                  <c:v>0.1760794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6.8271899999999996E-2</c:v>
                </c:pt>
                <c:pt idx="1">
                  <c:v>0.12262729999999999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0.61872119999999997</c:v>
                </c:pt>
                <c:pt idx="1">
                  <c:v>0.48950399999999999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0.77570090000000003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0.78246749999999998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0.76203969999999999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0.80501389999999995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0.78683389999999997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0.82958200000000004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0.82203389999999998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0.8133705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0.88590599999999997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0.89726030000000001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0.92792790000000003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0.91515150000000001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7.8409800000000002E-2</c:v>
                </c:pt>
                <c:pt idx="1">
                  <c:v>0.21591850000000001</c:v>
                </c:pt>
                <c:pt idx="2">
                  <c:v>0.2204757</c:v>
                </c:pt>
                <c:pt idx="3">
                  <c:v>0.28427920000000001</c:v>
                </c:pt>
                <c:pt idx="4">
                  <c:v>4.1286700000000003E-2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7.4392899999999998E-2</c:v>
                </c:pt>
                <c:pt idx="1">
                  <c:v>7.9311199999999998E-2</c:v>
                </c:pt>
                <c:pt idx="2">
                  <c:v>7.7392199999999994E-2</c:v>
                </c:pt>
                <c:pt idx="3">
                  <c:v>6.3580999999999999E-2</c:v>
                </c:pt>
                <c:pt idx="4">
                  <c:v>7.1118100000000004E-2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7.6839400000000002E-2</c:v>
                </c:pt>
                <c:pt idx="1">
                  <c:v>7.3345900000000006E-2</c:v>
                </c:pt>
                <c:pt idx="2">
                  <c:v>5.4549199999999999E-2</c:v>
                </c:pt>
                <c:pt idx="3">
                  <c:v>4.21324E-2</c:v>
                </c:pt>
                <c:pt idx="4">
                  <c:v>4.0248699999999998E-2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0.77658369999999999</c:v>
                </c:pt>
                <c:pt idx="1">
                  <c:v>0.71756969999999998</c:v>
                </c:pt>
                <c:pt idx="2">
                  <c:v>0.72698090000000004</c:v>
                </c:pt>
                <c:pt idx="3">
                  <c:v>0.85920839999999998</c:v>
                </c:pt>
                <c:pt idx="4">
                  <c:v>0.82905649999999997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0.5523013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0.59555559999999996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0.55020080000000005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0.56179780000000001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0.75147929999999996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0.73780489999999999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0.81420769999999998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0.77486909999999998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0.70780860000000001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0.72636820000000002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0.77156179999999996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0.73101950000000004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0.65482229999999997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0.68238209999999999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0.71395350000000002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0.72489079999999995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0.61475409999999997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0.69866669999999997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0.79052370000000005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0.78486999999999996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0.90372669999999999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0.92233010000000004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0.93539329999999998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0.94134079999999998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0.71875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0.77419349999999998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0.80790960000000001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0.78028169999999997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0.9488818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0.96463019999999999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0.94805189999999995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0.78073090000000001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0.80272109999999997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0.79640719999999998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0.81944439999999996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0.89973610000000004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0.86458330000000005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0.91586540000000005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0.91111109999999995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5.3308599999999998E-2</c:v>
                </c:pt>
                <c:pt idx="1">
                  <c:v>0.14384440000000001</c:v>
                </c:pt>
                <c:pt idx="2">
                  <c:v>0.21271200000000001</c:v>
                </c:pt>
                <c:pt idx="3">
                  <c:v>0.1244736</c:v>
                </c:pt>
                <c:pt idx="4">
                  <c:v>1.8859000000000001E-2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5.6549599999999998E-2</c:v>
                </c:pt>
                <c:pt idx="1">
                  <c:v>7.6941999999999997E-2</c:v>
                </c:pt>
                <c:pt idx="2">
                  <c:v>8.6388699999999999E-2</c:v>
                </c:pt>
                <c:pt idx="3">
                  <c:v>8.7959899999999994E-2</c:v>
                </c:pt>
                <c:pt idx="4">
                  <c:v>4.6907400000000002E-2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4.59047E-2</c:v>
                </c:pt>
                <c:pt idx="1">
                  <c:v>0.1273309</c:v>
                </c:pt>
                <c:pt idx="2">
                  <c:v>0.1093996</c:v>
                </c:pt>
                <c:pt idx="3">
                  <c:v>5.3765100000000003E-2</c:v>
                </c:pt>
                <c:pt idx="4">
                  <c:v>3.07465E-2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0.91319589999999995</c:v>
                </c:pt>
                <c:pt idx="1">
                  <c:v>0.80698440000000005</c:v>
                </c:pt>
                <c:pt idx="2">
                  <c:v>0.79017440000000005</c:v>
                </c:pt>
                <c:pt idx="3">
                  <c:v>0.7742348</c:v>
                </c:pt>
                <c:pt idx="4">
                  <c:v>0.93692549999999997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0.75942030000000005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0.80346819999999997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0.8267717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0.82608700000000002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0.78826529999999995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0.80099500000000001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0.87028300000000003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0.8655098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0.67696630000000002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0.68156419999999995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0.69849249999999996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0.74879229999999997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0.53937009999999996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0.62812500000000004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0.73020529999999995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0.8101604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0.82630269999999995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0.72051279999999995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0.76070530000000003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0.77619050000000001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0.80392160000000001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0.78100259999999999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0.83538080000000003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0.82027649999999996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0.63978489999999999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0.62946429999999998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0.63414630000000005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0.70078739999999995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0.7015306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0.70854269999999997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0.78604649999999998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0.78091109999999997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0.83974360000000003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0.88495579999999996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9.6818000000000008E-3</c:v>
                </c:pt>
                <c:pt idx="1">
                  <c:v>0.12706990000000001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0.116341</c:v>
                </c:pt>
                <c:pt idx="1">
                  <c:v>0.113089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0.11238339999999999</c:v>
                </c:pt>
                <c:pt idx="1">
                  <c:v>0.13943649999999999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0.76292190000000004</c:v>
                </c:pt>
                <c:pt idx="1">
                  <c:v>0.55947999999999998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0.9872611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0.98750000000000004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0.98830410000000002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0.9946237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0.93229169999999995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0.92537309999999995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0.94642859999999995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0.95515700000000003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0.55479449999999997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0.49624059999999998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0.6056338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0.62411349999999999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0.68965520000000002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0.61654140000000002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0.65540540000000003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0.73972599999999999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0.55102039999999997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0.58208959999999998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0.64189189999999996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0.64625849999999996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0.54782609999999998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0.56756759999999995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0.66141729999999999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0.66917289999999996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0.8013245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0.63043479999999996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0.70198680000000002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0.79333330000000002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0.8626374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0.90243899999999999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0.92021280000000005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0.75301200000000001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0.73537600000000003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0.76127319999999998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0.84275180000000005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0.87755099999999997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0.79389310000000002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0.84722220000000004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8.6767200000000003E-2</c:v>
                </c:pt>
                <c:pt idx="1">
                  <c:v>0.1186242</c:v>
                </c:pt>
                <c:pt idx="2">
                  <c:v>7.96158E-2</c:v>
                </c:pt>
                <c:pt idx="3">
                  <c:v>0.13614560000000001</c:v>
                </c:pt>
                <c:pt idx="4">
                  <c:v>0.17287459999999999</c:v>
                </c:pt>
                <c:pt idx="5">
                  <c:v>9.4803200000000004E-2</c:v>
                </c:pt>
                <c:pt idx="6">
                  <c:v>3.6682800000000002E-2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0.14277000000000001</c:v>
                </c:pt>
                <c:pt idx="1">
                  <c:v>0.16015109999999999</c:v>
                </c:pt>
                <c:pt idx="2">
                  <c:v>0.14744199999999999</c:v>
                </c:pt>
                <c:pt idx="3">
                  <c:v>0.14246139999999999</c:v>
                </c:pt>
                <c:pt idx="4">
                  <c:v>0.16069410000000001</c:v>
                </c:pt>
                <c:pt idx="5">
                  <c:v>0.12652040000000001</c:v>
                </c:pt>
                <c:pt idx="6">
                  <c:v>0.1039045</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0.1062772</c:v>
                </c:pt>
                <c:pt idx="1">
                  <c:v>0.11593630000000001</c:v>
                </c:pt>
                <c:pt idx="2">
                  <c:v>0.1774531</c:v>
                </c:pt>
                <c:pt idx="3">
                  <c:v>0.16102030000000001</c:v>
                </c:pt>
                <c:pt idx="4">
                  <c:v>0.141046</c:v>
                </c:pt>
                <c:pt idx="5">
                  <c:v>9.3667799999999996E-2</c:v>
                </c:pt>
                <c:pt idx="6">
                  <c:v>5.73853E-2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0.77733300000000005</c:v>
                </c:pt>
                <c:pt idx="1">
                  <c:v>0.66244670000000005</c:v>
                </c:pt>
                <c:pt idx="2">
                  <c:v>0.63686480000000001</c:v>
                </c:pt>
                <c:pt idx="3">
                  <c:v>0.73044469999999995</c:v>
                </c:pt>
                <c:pt idx="4">
                  <c:v>0.6162434</c:v>
                </c:pt>
                <c:pt idx="5">
                  <c:v>0.84604310000000005</c:v>
                </c:pt>
                <c:pt idx="6">
                  <c:v>0.89470669999999997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0.84105960000000002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0.82481749999999998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0.76158939999999997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0.90066230000000003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0.76724139999999996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0.79032259999999999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0.85826769999999997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0.86910989999999999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0.79710139999999996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0.85576920000000001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0.87254900000000002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0.87387389999999998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0.9379845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0.93859649999999994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0.82790699999999995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0.8401826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0.89732140000000005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0.9035533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0.84050630000000004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0.85330070000000002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0.89318180000000003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0.86153849999999998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0.77142860000000002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0.81188119999999997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0.1023101</c:v>
                </c:pt>
                <c:pt idx="1">
                  <c:v>7.0525000000000004E-2</c:v>
                </c:pt>
                <c:pt idx="2">
                  <c:v>0.166378</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5.64109E-2</c:v>
                </c:pt>
                <c:pt idx="1">
                  <c:v>9.5374399999999998E-2</c:v>
                </c:pt>
                <c:pt idx="2">
                  <c:v>0.1358916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4.87637E-2</c:v>
                </c:pt>
                <c:pt idx="1">
                  <c:v>0.1193391</c:v>
                </c:pt>
                <c:pt idx="2">
                  <c:v>0.14758270000000001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0.9326006</c:v>
                </c:pt>
                <c:pt idx="1">
                  <c:v>0.77180389999999999</c:v>
                </c:pt>
                <c:pt idx="2">
                  <c:v>0.71763580000000005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0.87022900000000003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0.9210526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0.82743359999999999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0.85777780000000003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0.52380950000000004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0.5129032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0.57057060000000004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0.57014929999999997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0.58028170000000001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0.59289619999999998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0.6052632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0.60049629999999998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0.83208959999999998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0.7888889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0.84459459999999997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0.9041534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0.69166669999999997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0.64032699999999998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0.70370370000000004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0.69437649999999995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0.70984460000000005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0.76674940000000003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0.79254080000000005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0.14634150000000001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0.21951219999999999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0.2763158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0.28787879999999999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0.121447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0.1649485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0.17073169999999999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0.17782909999999999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0.3948718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0.30499999999999999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0.34033609999999997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0.36521740000000003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9.4034400000000004E-2</c:v>
                </c:pt>
                <c:pt idx="1">
                  <c:v>6.2862500000000002E-2</c:v>
                </c:pt>
                <c:pt idx="2">
                  <c:v>7.0309200000000002E-2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0.1019897</c:v>
                </c:pt>
                <c:pt idx="1">
                  <c:v>6.3070200000000007E-2</c:v>
                </c:pt>
                <c:pt idx="2">
                  <c:v>2.5999000000000001E-2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0.1153811</c:v>
                </c:pt>
                <c:pt idx="1">
                  <c:v>2.99782E-2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0.74606340000000004</c:v>
                </c:pt>
                <c:pt idx="1">
                  <c:v>0.95384210000000003</c:v>
                </c:pt>
                <c:pt idx="2">
                  <c:v>0.9940618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0.46258500000000002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0.41843970000000003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0.50704229999999995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0.49275360000000001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0.57085019999999997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0.53383460000000005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0.6181818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0.61794020000000005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0.3856502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0.34862389999999999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0.41532259999999999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0.88190950000000001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0.84634759999999998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0.86823530000000004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0.89356979999999997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0.89210529999999999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0.86279680000000003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0.91271820000000004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0.92413789999999996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0.60726069999999999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0.60517799999999999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0.64110429999999996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0.62048190000000003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0.73548389999999997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0.78846150000000004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8.9142857000000006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8.7423468999999994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8.8956310999999992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9.0516854000000002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0.14958369999999999</c:v>
                </c:pt>
                <c:pt idx="1">
                  <c:v>4.7767400000000002E-2</c:v>
                </c:pt>
                <c:pt idx="2">
                  <c:v>0.11038580000000001</c:v>
                </c:pt>
                <c:pt idx="3">
                  <c:v>0.1192156</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7.7157400000000001E-2</c:v>
                </c:pt>
                <c:pt idx="1">
                  <c:v>7.8575400000000004E-2</c:v>
                </c:pt>
                <c:pt idx="2">
                  <c:v>7.2525000000000006E-2</c:v>
                </c:pt>
                <c:pt idx="3">
                  <c:v>0.12573290000000001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6.5272499999999997E-2</c:v>
                </c:pt>
                <c:pt idx="1">
                  <c:v>6.4288200000000004E-2</c:v>
                </c:pt>
                <c:pt idx="2">
                  <c:v>3.9817600000000002E-2</c:v>
                </c:pt>
                <c:pt idx="3">
                  <c:v>0.1776443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0.81945279999999998</c:v>
                </c:pt>
                <c:pt idx="1">
                  <c:v>0.79785010000000001</c:v>
                </c:pt>
                <c:pt idx="2">
                  <c:v>0.82160630000000001</c:v>
                </c:pt>
                <c:pt idx="3">
                  <c:v>0.54032449999999999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0.2037892</c:v>
                </c:pt>
                <c:pt idx="1">
                  <c:v>0.13680610000000001</c:v>
                </c:pt>
                <c:pt idx="2">
                  <c:v>0.11629680000000001</c:v>
                </c:pt>
                <c:pt idx="3">
                  <c:v>5.7974400000000002E-2</c:v>
                </c:pt>
                <c:pt idx="4">
                  <c:v>6.3141900000000001E-2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8.5644799999999993E-2</c:v>
                </c:pt>
                <c:pt idx="1">
                  <c:v>0.1063857</c:v>
                </c:pt>
                <c:pt idx="2">
                  <c:v>7.4850299999999995E-2</c:v>
                </c:pt>
                <c:pt idx="3">
                  <c:v>0.11482879999999999</c:v>
                </c:pt>
                <c:pt idx="4">
                  <c:v>0.12613460000000001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9.9265000000000006E-2</c:v>
                </c:pt>
                <c:pt idx="1">
                  <c:v>7.4984200000000001E-2</c:v>
                </c:pt>
                <c:pt idx="2">
                  <c:v>4.90424E-2</c:v>
                </c:pt>
                <c:pt idx="3">
                  <c:v>0.11884400000000001</c:v>
                </c:pt>
                <c:pt idx="4">
                  <c:v>0.10707700000000001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0.79586120000000005</c:v>
                </c:pt>
                <c:pt idx="1">
                  <c:v>0.69931710000000002</c:v>
                </c:pt>
                <c:pt idx="2">
                  <c:v>0.90475740000000004</c:v>
                </c:pt>
                <c:pt idx="3">
                  <c:v>0.59998149999999995</c:v>
                </c:pt>
                <c:pt idx="4">
                  <c:v>0.56811469999999997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Dartford and Gravesham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56032370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83101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574597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78006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859600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20534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700157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28429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576391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152379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746072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455270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15295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897639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229502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99185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024798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2758756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05445547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99015658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92900390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8342697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43088624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1272833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5891345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48440966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25354767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51850556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5936507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9396752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28503409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452614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7642911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10658643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4980796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0302713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85739637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09935515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3974707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40454333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70641090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63640830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13174324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92754556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68925052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09619888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3602650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98563720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70351734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44664699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47794954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76391192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59943549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76869941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16285617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14569344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2701123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51280680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9837833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90275515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5927127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542795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86334083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97091" y="622300"/>
            <a:ext cx="278153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Dartford and Gravesham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12467978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627075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0413084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45707424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1013239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98353979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06701624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0626970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83477774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999383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0934467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5192700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73928786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11082566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7472653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92142728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2142554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6272796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7443365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59302348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87409381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04856684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43337484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14262432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1545359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94925328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3356084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6326640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95774274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34270211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54996821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4717600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0322720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21155141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24652932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0940284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04963297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1449374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01049802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46214094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81373638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4169964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93755330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57977899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913592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29747285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32259982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9700533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135913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89125898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42835035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6675513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3915556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33992987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832736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181854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707886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563201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962824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705180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17519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52632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34370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425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64795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81379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89641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274907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201886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579322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839714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80887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81336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487780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724401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394541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772416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48810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461324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05698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49548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72761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447282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063533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882672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867661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38426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648917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436767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68119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26814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579846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20352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69166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463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208566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0214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124275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51605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733590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69497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303442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60532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41703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097112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536253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810439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71561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921809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78718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08437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85017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28819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29698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359769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17967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882388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506553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933918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349704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43914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77418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57272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878988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057090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21061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606377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48918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412107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364783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667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530692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653816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348552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712039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10880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392229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632144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219847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820877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404384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656858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310701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82032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94086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041599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300143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061979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270790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695168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09760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99263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139918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890011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005171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57104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758147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537426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426493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40301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82505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62275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257034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317519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984026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85418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89070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651846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143406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4637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71059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5218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86995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44806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86471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743244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467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1,011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6815411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0382314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4544479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97091" y="622300"/>
            <a:ext cx="2781532" cy="276999"/>
          </a:xfrm>
          <a:prstGeom prst="rect">
            <a:avLst/>
          </a:prstGeom>
          <a:noFill/>
        </p:spPr>
        <p:txBody>
          <a:bodyPr wrap="none" rtlCol="0">
            <a:spAutoFit/>
          </a:bodyPr>
          <a:lstStyle/>
          <a:p>
            <a:pPr algn="r"/>
            <a:r>
              <a:rPr lang="en-GB" sz="1200" b="1">
                <a:solidFill>
                  <a:srgbClr val="336E9F"/>
                </a:solidFill>
                <a:latin typeface="Arial"/>
                <a:cs typeface="Arial"/>
              </a:rPr>
              <a:t>Dartford and Gravesham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22580</Words>
  <Application>Microsoft Office PowerPoint</Application>
  <PresentationFormat>Custom</PresentationFormat>
  <Paragraphs>5961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