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0.7277439</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4.0505100000000002E-2</c:v>
                </c:pt>
                <c:pt idx="1">
                  <c:v>0</c:v>
                </c:pt>
                <c:pt idx="2">
                  <c:v>1.9402300000000001E-2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0.1645327</c:v>
                </c:pt>
                <c:pt idx="1">
                  <c:v>0.23700379999999999</c:v>
                </c:pt>
                <c:pt idx="2">
                  <c:v>0.10267999999999999</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3.1037999999999999E-3</c:v>
                </c:pt>
                <c:pt idx="1">
                  <c:v>3.5249099999999998E-2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0.93617819999999996</c:v>
                </c:pt>
                <c:pt idx="1">
                  <c:v>0.84120629999999996</c:v>
                </c:pt>
                <c:pt idx="2">
                  <c:v>0.97568029999999994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0.80827000000000004</c:v>
                </c:pt>
                <c:pt idx="1">
                  <c:v>0.70058390000000004</c:v>
                </c:pt>
                <c:pt idx="2">
                  <c:v>0.68888559999999999</c:v>
                </c:pt>
                <c:pt idx="3">
                  <c:v>0.52637990000000001</c:v>
                </c:pt>
                <c:pt idx="4">
                  <c:v>0.63734500000000005</c:v>
                </c:pt>
                <c:pt idx="5">
                  <c:v>0.67006049999999995</c:v>
                </c:pt>
                <c:pt idx="6">
                  <c:v>0.64079920000000001</c:v>
                </c:pt>
                <c:pt idx="7">
                  <c:v>0.62294059999999996</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0</c:v>
                </c:pt>
                <c:pt idx="1">
                  <c:v>0</c:v>
                </c:pt>
                <c:pt idx="2">
                  <c:v>0</c:v>
                </c:pt>
                <c:pt idx="5">
                  <c:v>9.1897000000000006E-2</c:v>
                </c:pt>
                <c:pt idx="6">
                  <c:v>0</c:v>
                </c:pt>
                <c:pt idx="7">
                  <c:v>0</c:v>
                </c:pt>
                <c:pt idx="10">
                  <c:v>6.7178600000000005E-2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0.18687119999999999</c:v>
                </c:pt>
                <c:pt idx="1">
                  <c:v>0.29941610000000002</c:v>
                </c:pt>
                <c:pt idx="2">
                  <c:v>0.31111440000000001</c:v>
                </c:pt>
                <c:pt idx="5">
                  <c:v>0.21237020000000001</c:v>
                </c:pt>
                <c:pt idx="6">
                  <c:v>0.35920079999999999</c:v>
                </c:pt>
                <c:pt idx="7">
                  <c:v>0.37705939999999999</c:v>
                </c:pt>
                <c:pt idx="10">
                  <c:v>0.26653830000000001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4.8573000000000002E-3</c:v>
                </c:pt>
                <c:pt idx="1">
                  <c:v>0</c:v>
                </c:pt>
                <c:pt idx="2">
                  <c:v>0</c:v>
                </c:pt>
                <c:pt idx="5">
                  <c:v>2.5670800000000001E-2</c:v>
                </c:pt>
                <c:pt idx="6">
                  <c:v>0</c:v>
                </c:pt>
                <c:pt idx="7">
                  <c:v>0</c:v>
                </c:pt>
                <c:pt idx="10">
                  <c:v>2.1992299999999999E-2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0</c:v>
                </c:pt>
                <c:pt idx="2">
                  <c:v>0</c:v>
                </c:pt>
                <c:pt idx="5">
                  <c:v>1.5E-6</c:v>
                </c:pt>
                <c:pt idx="6">
                  <c:v>0</c:v>
                </c:pt>
                <c:pt idx="7">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0.92320709999999995</c:v>
                </c:pt>
                <c:pt idx="1">
                  <c:v>0.73596050000000002</c:v>
                </c:pt>
                <c:pt idx="2">
                  <c:v>0.89445149999999995</c:v>
                </c:pt>
                <c:pt idx="5">
                  <c:v>0.92047950000000001</c:v>
                </c:pt>
                <c:pt idx="6">
                  <c:v>0.82906009999999997</c:v>
                </c:pt>
                <c:pt idx="7">
                  <c:v>0.99999859999999996</c:v>
                </c:pt>
                <c:pt idx="10">
                  <c:v>0.83424849999999995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0.73397469999999998</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1.2304000000000001E-2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0.26602530000000002</c:v>
                </c:pt>
                <c:pt idx="1">
                  <c:v>0.25397459999999999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0</c:v>
                </c:pt>
                <c:pt idx="1">
                  <c:v>7.3186899999999999E-2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0.90641329999999998</c:v>
                </c:pt>
                <c:pt idx="1">
                  <c:v>0.76643209999999995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0.14426369999999999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0.84045590000000003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-8.3635315000000006</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9.1951563000000007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0.81882410000000005</c:v>
                </c:pt>
                <c:pt idx="1">
                  <c:v>0.73459909999999995</c:v>
                </c:pt>
                <c:pt idx="2">
                  <c:v>0.25161850000000002</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4.2428300000000002E-2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0.17028779999999999</c:v>
                </c:pt>
                <c:pt idx="1">
                  <c:v>0.1983888</c:v>
                </c:pt>
                <c:pt idx="2">
                  <c:v>0.41275650000000003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3.7507999999999999E-3</c:v>
                </c:pt>
                <c:pt idx="2">
                  <c:v>0.1116992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1.08881E-2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0.92728370000000004</c:v>
                </c:pt>
                <c:pt idx="1">
                  <c:v>0.92813190000000001</c:v>
                </c:pt>
                <c:pt idx="2">
                  <c:v>0.39949679999999999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4.2680999999999997E-2</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6.2789899999999996E-2</c:v>
                </c:pt>
                <c:pt idx="2">
                  <c:v>8.9709000000000004E-3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0.58519540000000003</c:v>
                </c:pt>
                <c:pt idx="1">
                  <c:v>0.30670510000000001</c:v>
                </c:pt>
                <c:pt idx="2">
                  <c:v>0.30833280000000002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0.3721236</c:v>
                </c:pt>
                <c:pt idx="1">
                  <c:v>4.08648E-2</c:v>
                </c:pt>
                <c:pt idx="2">
                  <c:v>0.19712550000000001</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0.3602262</c:v>
                </c:pt>
                <c:pt idx="1">
                  <c:v>0.83963860000000001</c:v>
                </c:pt>
                <c:pt idx="2">
                  <c:v>0.58776810000000002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0.1091177</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1.8648999999999999E-2</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0.37763590000000002</c:v>
                </c:pt>
                <c:pt idx="1">
                  <c:v>0.25088080000000001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6.0123099999999999E-2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0.33449190000000001</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0.4291509</c:v>
                </c:pt>
                <c:pt idx="1">
                  <c:v>0.1828642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0.46319080000000001</c:v>
                </c:pt>
                <c:pt idx="1">
                  <c:v>0.3016086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0.33422109999999999</c:v>
                </c:pt>
                <c:pt idx="1">
                  <c:v>0.46446900000000002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0.20258809999999999</c:v>
                </c:pt>
                <c:pt idx="1">
                  <c:v>0.2339224</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0.63328269999999998</c:v>
                </c:pt>
                <c:pt idx="1">
                  <c:v>0.51439259999999998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0.83035709999999996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0.70454550000000005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0.88034190000000001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0.82568810000000004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0.90990990000000005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0.87272729999999998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0.74227920000000003</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3.4150000000000001E-3</c:v>
                </c:pt>
                <c:pt idx="1">
                  <c:v>0.13178329999999999</c:v>
                </c:pt>
                <c:pt idx="2">
                  <c:v>0.1390536</c:v>
                </c:pt>
                <c:pt idx="3">
                  <c:v>0.21650639999999999</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0.22438250000000001</c:v>
                </c:pt>
                <c:pt idx="1">
                  <c:v>0.24758150000000001</c:v>
                </c:pt>
                <c:pt idx="2">
                  <c:v>0.24023630000000001</c:v>
                </c:pt>
                <c:pt idx="3">
                  <c:v>0.19912650000000001</c:v>
                </c:pt>
                <c:pt idx="4">
                  <c:v>0.212003</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1.8446999999999999E-3</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0.1261893</c:v>
                </c:pt>
                <c:pt idx="2">
                  <c:v>0.1081664</c:v>
                </c:pt>
                <c:pt idx="3">
                  <c:v>4.1665199999999999E-2</c:v>
                </c:pt>
                <c:pt idx="4">
                  <c:v>4.5717800000000003E-2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0.88658099999999995</c:v>
                </c:pt>
                <c:pt idx="1">
                  <c:v>0.7936107</c:v>
                </c:pt>
                <c:pt idx="2">
                  <c:v>0.86007440000000002</c:v>
                </c:pt>
                <c:pt idx="3">
                  <c:v>0.90576880000000004</c:v>
                </c:pt>
                <c:pt idx="4">
                  <c:v>0.83624900000000002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0.59139779999999997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0.51724139999999996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0.64356440000000004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0.67567569999999999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0.79629629999999996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0.65714289999999997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0.79699249999999999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0.81081080000000005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0.87234040000000002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0.80555560000000004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0.8208955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0.80851059999999997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0.73015870000000005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0.81967210000000001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0.88636360000000003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0.92241379999999995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0.9428571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0.96491229999999995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0.95555559999999995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0.78632480000000005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0.754386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0.98290599999999995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0.91176469999999998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0.91588789999999998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0.97727269999999999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0.9174312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0.86597939999999995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0.93076919999999996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0.9210526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0.9370079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0.93617019999999995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0.87964609999999999</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3.2545E-3</c:v>
                </c:pt>
                <c:pt idx="1">
                  <c:v>7.2426400000000002E-2</c:v>
                </c:pt>
                <c:pt idx="2">
                  <c:v>0.13252539999999999</c:v>
                </c:pt>
                <c:pt idx="3">
                  <c:v>4.8888099999999997E-2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0.1525096</c:v>
                </c:pt>
                <c:pt idx="1">
                  <c:v>0.2197779</c:v>
                </c:pt>
                <c:pt idx="2">
                  <c:v>0.24676190000000001</c:v>
                </c:pt>
                <c:pt idx="3">
                  <c:v>0.23913100000000001</c:v>
                </c:pt>
                <c:pt idx="4">
                  <c:v>0.1203539</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5.5912900000000001E-2</c:v>
                </c:pt>
                <c:pt idx="2">
                  <c:v>2.9212999999999999E-2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7.2383000000000003E-2</c:v>
                </c:pt>
                <c:pt idx="3">
                  <c:v>9.0312000000000003E-2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0.84865760000000001</c:v>
                </c:pt>
                <c:pt idx="1">
                  <c:v>0.82808440000000005</c:v>
                </c:pt>
                <c:pt idx="2">
                  <c:v>0.70615729999999999</c:v>
                </c:pt>
                <c:pt idx="3">
                  <c:v>0.88786759999999998</c:v>
                </c:pt>
                <c:pt idx="4">
                  <c:v>0.95542340000000003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0.85365849999999999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0.83606559999999996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0.84090909999999996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0.87218050000000003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0.9428571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0.95488720000000005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0.72566370000000002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0.84444439999999998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0.47435899999999998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0.45161289999999998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0.7843137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0.7241379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0.79279279999999996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0.86842109999999995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0.74615379999999998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0.68421050000000005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0.75939849999999998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0.80434779999999995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0.79844959999999998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0.81147539999999996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0.55882350000000003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0.61666670000000001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0.82608700000000002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0.75384620000000002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0.72222220000000004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0.75572519999999999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0.80851059999999997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0.92920349999999996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0.94827589999999995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0.97777780000000003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0.62182570000000004</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3.2397099999999998E-2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0.3282041</c:v>
                </c:pt>
                <c:pt idx="1">
                  <c:v>0.3024345</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6.4519E-3</c:v>
                </c:pt>
                <c:pt idx="1">
                  <c:v>4.4763699999999997E-2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0.84496320000000003</c:v>
                </c:pt>
                <c:pt idx="1">
                  <c:v>0.65880260000000002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0.9512195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0.93150679999999997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0.96428570000000002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0.46666669999999999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0.65957449999999995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0.77272730000000001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0.73584910000000003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0.76470590000000005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0.74509800000000004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0.68181820000000004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0.73076920000000001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0.72499999999999998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0.78181820000000002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0.58823530000000002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0.74509800000000004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0.85135139999999998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0.86567159999999999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0.80172410000000005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0.73636360000000001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0.60646169999999999</c:v>
                </c:pt>
                <c:pt idx="1">
                  <c:v>0.50299199999999999</c:v>
                </c:pt>
                <c:pt idx="2">
                  <c:v>0.52846530000000003</c:v>
                </c:pt>
                <c:pt idx="3">
                  <c:v>0.53171100000000004</c:v>
                </c:pt>
                <c:pt idx="4">
                  <c:v>0.40552539999999998</c:v>
                </c:pt>
                <c:pt idx="5">
                  <c:v>0.67951870000000003</c:v>
                </c:pt>
                <c:pt idx="6">
                  <c:v>0.74324239999999997</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2.3878E-2</c:v>
                </c:pt>
                <c:pt idx="4">
                  <c:v>5.4265000000000001E-2</c:v>
                </c:pt>
                <c:pt idx="5">
                  <c:v>0</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0.3496185</c:v>
                </c:pt>
                <c:pt idx="1">
                  <c:v>0.41089009999999998</c:v>
                </c:pt>
                <c:pt idx="2">
                  <c:v>0.37714890000000001</c:v>
                </c:pt>
                <c:pt idx="3">
                  <c:v>0.36699670000000001</c:v>
                </c:pt>
                <c:pt idx="4">
                  <c:v>0.39791330000000003</c:v>
                </c:pt>
                <c:pt idx="5">
                  <c:v>0.32048130000000002</c:v>
                </c:pt>
                <c:pt idx="6">
                  <c:v>0.25675759999999997</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2.8528999999999998E-3</c:v>
                </c:pt>
                <c:pt idx="1">
                  <c:v>0</c:v>
                </c:pt>
                <c:pt idx="2">
                  <c:v>6.2599600000000005E-2</c:v>
                </c:pt>
                <c:pt idx="3">
                  <c:v>4.87526E-2</c:v>
                </c:pt>
                <c:pt idx="4">
                  <c:v>2.2436399999999999E-2</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8.6117899999999997E-2</c:v>
                </c:pt>
                <c:pt idx="2">
                  <c:v>3.1786200000000001E-2</c:v>
                </c:pt>
                <c:pt idx="3">
                  <c:v>2.8661699999999998E-2</c:v>
                </c:pt>
                <c:pt idx="4">
                  <c:v>0.11985999999999999</c:v>
                </c:pt>
                <c:pt idx="5">
                  <c:v>0</c:v>
                </c:pt>
                <c:pt idx="6">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0.73597060000000003</c:v>
                </c:pt>
                <c:pt idx="1">
                  <c:v>0.84374979999999999</c:v>
                </c:pt>
                <c:pt idx="2">
                  <c:v>0.82138960000000005</c:v>
                </c:pt>
                <c:pt idx="3">
                  <c:v>0.6934361</c:v>
                </c:pt>
                <c:pt idx="4">
                  <c:v>0.7864816</c:v>
                </c:pt>
                <c:pt idx="5">
                  <c:v>0.86140700000000003</c:v>
                </c:pt>
                <c:pt idx="6">
                  <c:v>0.91674409999999995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0.87272729999999998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0.82352939999999997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0.61538459999999995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0.83076919999999999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0.88095239999999997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0.85106380000000004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0.79527559999999997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0.81081080000000005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0.78512400000000004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0.53846150000000004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0.65229870000000001</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5.2024599999999997E-2</c:v>
                </c:pt>
                <c:pt idx="1">
                  <c:v>0</c:v>
                </c:pt>
                <c:pt idx="2">
                  <c:v>4.6514100000000003E-2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0.1554643</c:v>
                </c:pt>
                <c:pt idx="1">
                  <c:v>0.24552599999999999</c:v>
                </c:pt>
                <c:pt idx="2">
                  <c:v>0.3756195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4.4263299999999998E-2</c:v>
                </c:pt>
                <c:pt idx="2">
                  <c:v>2.7718799999999998E-2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0.97741739999999999</c:v>
                </c:pt>
                <c:pt idx="1">
                  <c:v>0.8089189</c:v>
                </c:pt>
                <c:pt idx="2">
                  <c:v>0.84406550000000002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0.88571429999999995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0.70731710000000003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0.53211010000000003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0.46428570000000002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0.5789474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0.6504065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0.54285709999999998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0.68141589999999996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0.64285709999999996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0.74736840000000004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0.82417580000000001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0.67768600000000001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0.63063060000000004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0.71653540000000004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0.6285714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0.70967740000000001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0.32352940000000002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0.25925930000000003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0.23200000000000001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0.14705879999999999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0.27731090000000003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0.20454549999999999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0.45945950000000002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0.4375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0.53749999999999998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0.44444440000000002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1.25503E-2</c:v>
                </c:pt>
                <c:pt idx="1">
                  <c:v>5.4022000000000002E-3</c:v>
                </c:pt>
                <c:pt idx="2">
                  <c:v>4.44062E-2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0.26495800000000003</c:v>
                </c:pt>
                <c:pt idx="1">
                  <c:v>0.1505088</c:v>
                </c:pt>
                <c:pt idx="2">
                  <c:v>5.1901999999999997E-2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3.3896999999999997E-2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0.84028190000000003</c:v>
                </c:pt>
                <c:pt idx="1">
                  <c:v>0.96280480000000002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0.46153850000000002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0.4468085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0.57831330000000003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0.62666670000000002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0.5263158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0.51851849999999999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0.42307689999999998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0.90625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0.88800000000000001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0.93478260000000002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0.65384620000000004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0.61538459999999995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0.6052632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0.68421050000000005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0.70833330000000005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8.7751938000000003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8.3421053000000001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8.7786884999999995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9.1521738999999993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0.68839550000000005</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7.6025999999999996E-2</c:v>
                </c:pt>
                <c:pt idx="1">
                  <c:v>0</c:v>
                </c:pt>
                <c:pt idx="2">
                  <c:v>3.23494E-2</c:v>
                </c:pt>
                <c:pt idx="3">
                  <c:v>7.3391000000000003E-3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0.22427269999999999</c:v>
                </c:pt>
                <c:pt idx="1">
                  <c:v>0.23135420000000001</c:v>
                </c:pt>
                <c:pt idx="2">
                  <c:v>0.22859779999999999</c:v>
                </c:pt>
                <c:pt idx="3">
                  <c:v>0.34948590000000002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6.5767800000000001E-2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5.81787E-2</c:v>
                </c:pt>
                <c:pt idx="1">
                  <c:v>8.0250299999999997E-2</c:v>
                </c:pt>
                <c:pt idx="2">
                  <c:v>3.6881299999999999E-2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0.86088489999999995</c:v>
                </c:pt>
                <c:pt idx="1">
                  <c:v>0.80118449999999997</c:v>
                </c:pt>
                <c:pt idx="2">
                  <c:v>0.87296510000000005</c:v>
                </c:pt>
                <c:pt idx="3">
                  <c:v>0.4621557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0.45820689999999997</c:v>
                </c:pt>
                <c:pt idx="4">
                  <c:v>0.38801590000000002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0.11897629999999999</c:v>
                </c:pt>
                <c:pt idx="1">
                  <c:v>4.93853E-2</c:v>
                </c:pt>
                <c:pt idx="2">
                  <c:v>5.0949899999999999E-2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0.25527050000000001</c:v>
                </c:pt>
                <c:pt idx="1">
                  <c:v>0.28122740000000002</c:v>
                </c:pt>
                <c:pt idx="2">
                  <c:v>0.20554410000000001</c:v>
                </c:pt>
                <c:pt idx="3">
                  <c:v>0.30200670000000002</c:v>
                </c:pt>
                <c:pt idx="4">
                  <c:v>0.3360997</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1.4452100000000001E-2</c:v>
                </c:pt>
                <c:pt idx="1">
                  <c:v>0</c:v>
                </c:pt>
                <c:pt idx="2">
                  <c:v>0</c:v>
                </c:pt>
                <c:pt idx="3">
                  <c:v>2.5255099999999999E-2</c:v>
                </c:pt>
                <c:pt idx="4">
                  <c:v>2.0945E-3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0.1506759</c:v>
                </c:pt>
                <c:pt idx="2">
                  <c:v>1.8083399999999999E-2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0.88866449999999997</c:v>
                </c:pt>
                <c:pt idx="1">
                  <c:v>0.8294125</c:v>
                </c:pt>
                <c:pt idx="2">
                  <c:v>0.90375019999999995</c:v>
                </c:pt>
                <c:pt idx="3">
                  <c:v>0.62647609999999998</c:v>
                </c:pt>
                <c:pt idx="4">
                  <c:v>0.57117430000000002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Croydon Health Services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9322101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397998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334017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671898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802287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638508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90026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431421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83611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456729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621076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669296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52388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75509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096747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223018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804237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4214922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22123590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8576086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92490058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57638351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17788402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21111380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3687680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77733748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89895237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19828748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80978916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0340981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6539256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5224122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62074397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8348999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47823672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6440336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47291132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39169647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30503138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2171204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6923500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86212197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85819706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2475855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9153319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8179223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20516012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1305843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94002559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7888278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13598863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7192310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33274909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9041633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12752060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6149981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24151479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08531878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64925660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62965925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51602602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6388948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1124738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79459" y="622300"/>
            <a:ext cx="279916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Croydon Health Services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22975932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7674035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5609321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6605093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44852610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5956818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86923849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5428824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6868169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2289840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52414165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8655377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7704311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8256178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4046002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7564825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19455694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07077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97577485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3198023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3280642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40144168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29955145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75720059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73983325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9916647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31191622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33340564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84974513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36655782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79909429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8037232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5948296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81574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Croydon Health Services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87971077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87643633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4813672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8230184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88549104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70582282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08153012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0821199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92890894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7621341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74725435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16038576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1351304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21147589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5555259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873976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6432130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9080308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1525021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9816400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098441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69261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871002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67476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821126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850707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41342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45720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869810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584833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80111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05261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425689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360507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854473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90123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99221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194667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822525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56430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336685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482449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700094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930998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884385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92935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984069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544458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295471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064399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134706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692236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517030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910630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099746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090311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76435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2215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081875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14094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758336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678461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569405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88837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32669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342161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68785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77125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36520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485767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647681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16405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127650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953051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164117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20590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34865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1764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305354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1720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492148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48975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128699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970403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136423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914669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9523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964584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44691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24265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727767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141786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175576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773368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683579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454623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644807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17029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606707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676698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120604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152731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61554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076308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203471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908384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076050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9747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536779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45968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51440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496969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546694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143231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321771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642225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90307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08802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44607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684303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366483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28362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064289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950402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266171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08748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112976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6399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978982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422384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732062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211093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83078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07898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294548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49426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00340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500106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23087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635998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748774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94196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8324983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9687470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39899191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79459" y="622300"/>
            <a:ext cx="2799164" cy="276999"/>
          </a:xfrm>
          <a:prstGeom prst="rect">
            <a:avLst/>
          </a:prstGeom>
          <a:noFill/>
        </p:spPr>
        <p:txBody>
          <a:bodyPr wrap="none" rtlCol="0">
            <a:spAutoFit/>
          </a:bodyPr>
          <a:lstStyle/>
          <a:p>
            <a:pPr algn="r"/>
            <a:r>
              <a:rPr lang="en-GB" sz="1200" b="1">
                <a:solidFill>
                  <a:srgbClr val="336E9F"/>
                </a:solidFill>
                <a:latin typeface="Arial"/>
                <a:cs typeface="Arial"/>
              </a:rPr>
              <a:t>Croydon Health Services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21310</Words>
  <Application>Microsoft Office PowerPoint</Application>
  <PresentationFormat>Custom</PresentationFormat>
  <Paragraphs>5903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