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9.1924400000000003E-2</c:v>
                </c:pt>
                <c:pt idx="1">
                  <c:v>6.2475200000000002E-2</c:v>
                </c:pt>
                <c:pt idx="2">
                  <c:v>6.0988300000000002E-2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6.1694100000000002E-2</c:v>
                </c:pt>
                <c:pt idx="1">
                  <c:v>8.9225399999999996E-2</c:v>
                </c:pt>
                <c:pt idx="2">
                  <c:v>3.6499400000000001E-2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5.4523099999999998E-2</c:v>
                </c:pt>
                <c:pt idx="1">
                  <c:v>0.10913829999999999</c:v>
                </c:pt>
                <c:pt idx="2">
                  <c:v>2.4594499999999998E-2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0.93496290000000004</c:v>
                </c:pt>
                <c:pt idx="1">
                  <c:v>0.87014290000000005</c:v>
                </c:pt>
                <c:pt idx="2">
                  <c:v>0.95326809999999995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5.4741900000000003E-2</c:v>
                </c:pt>
                <c:pt idx="1">
                  <c:v>8.3697199999999999E-2</c:v>
                </c:pt>
                <c:pt idx="2">
                  <c:v>2.83255E-2</c:v>
                </c:pt>
                <c:pt idx="3">
                  <c:v>0.18866939999999999</c:v>
                </c:pt>
                <c:pt idx="4">
                  <c:v>0.1234986</c:v>
                </c:pt>
                <c:pt idx="5">
                  <c:v>0.1544517</c:v>
                </c:pt>
                <c:pt idx="6">
                  <c:v>8.9631799999999998E-2</c:v>
                </c:pt>
                <c:pt idx="7">
                  <c:v>5.69128E-2</c:v>
                </c:pt>
                <c:pt idx="8">
                  <c:v>0.13943050000000001</c:v>
                </c:pt>
                <c:pt idx="9">
                  <c:v>9.9859400000000001E-2</c:v>
                </c:pt>
                <c:pt idx="10">
                  <c:v>0.1301583</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7.6453400000000005E-2</c:v>
                </c:pt>
                <c:pt idx="1">
                  <c:v>8.1874799999999998E-2</c:v>
                </c:pt>
                <c:pt idx="2">
                  <c:v>0.13135769999999999</c:v>
                </c:pt>
                <c:pt idx="3">
                  <c:v>0.16670119999999999</c:v>
                </c:pt>
                <c:pt idx="4">
                  <c:v>0.15704760000000001</c:v>
                </c:pt>
                <c:pt idx="5">
                  <c:v>8.7260900000000002E-2</c:v>
                </c:pt>
                <c:pt idx="6">
                  <c:v>9.0164999999999995E-2</c:v>
                </c:pt>
                <c:pt idx="7">
                  <c:v>0.14898</c:v>
                </c:pt>
                <c:pt idx="8">
                  <c:v>0.1769076</c:v>
                </c:pt>
                <c:pt idx="9">
                  <c:v>0.16959340000000001</c:v>
                </c:pt>
                <c:pt idx="10">
                  <c:v>0.14057890000000001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6.00662E-2</c:v>
                </c:pt>
                <c:pt idx="1">
                  <c:v>6.4727599999999996E-2</c:v>
                </c:pt>
                <c:pt idx="2">
                  <c:v>2.3825800000000001E-2</c:v>
                </c:pt>
                <c:pt idx="3">
                  <c:v>6.7465300000000006E-2</c:v>
                </c:pt>
                <c:pt idx="4">
                  <c:v>8.2108700000000007E-2</c:v>
                </c:pt>
                <c:pt idx="5">
                  <c:v>8.8225399999999995E-2</c:v>
                </c:pt>
                <c:pt idx="6">
                  <c:v>7.0047499999999999E-2</c:v>
                </c:pt>
                <c:pt idx="7">
                  <c:v>7.9098000000000002E-2</c:v>
                </c:pt>
                <c:pt idx="8">
                  <c:v>9.6401500000000001E-2</c:v>
                </c:pt>
                <c:pt idx="9">
                  <c:v>0.10756739999999999</c:v>
                </c:pt>
                <c:pt idx="10">
                  <c:v>8.4972000000000006E-2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0.88968230000000004</c:v>
                </c:pt>
                <c:pt idx="1">
                  <c:v>0.84382860000000004</c:v>
                </c:pt>
                <c:pt idx="2">
                  <c:v>0.87216419999999995</c:v>
                </c:pt>
                <c:pt idx="3">
                  <c:v>0.79559420000000003</c:v>
                </c:pt>
                <c:pt idx="4">
                  <c:v>0.895374</c:v>
                </c:pt>
                <c:pt idx="5">
                  <c:v>0.87390429999999997</c:v>
                </c:pt>
                <c:pt idx="6">
                  <c:v>0.8350339</c:v>
                </c:pt>
                <c:pt idx="7">
                  <c:v>0.89383760000000001</c:v>
                </c:pt>
                <c:pt idx="8">
                  <c:v>0.7357631</c:v>
                </c:pt>
                <c:pt idx="9">
                  <c:v>0.87900370000000005</c:v>
                </c:pt>
                <c:pt idx="10">
                  <c:v>0.90369860000000002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4.4054200000000002E-2</c:v>
                </c:pt>
                <c:pt idx="1">
                  <c:v>9.4598699999999994E-2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0.1051513</c:v>
                </c:pt>
                <c:pt idx="1">
                  <c:v>8.9385300000000001E-2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3.8968299999999997E-2</c:v>
                </c:pt>
                <c:pt idx="1">
                  <c:v>4.7406999999999998E-2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0.85673600000000005</c:v>
                </c:pt>
                <c:pt idx="1">
                  <c:v>0.81206880000000004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0.39094200000000001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0.3470992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0.1899025</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8.9610623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4.7404599999999998E-2</c:v>
                </c:pt>
                <c:pt idx="1">
                  <c:v>0.1050181</c:v>
                </c:pt>
                <c:pt idx="2">
                  <c:v>0.10953160000000001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5.0599199999999997E-2</c:v>
                </c:pt>
                <c:pt idx="1">
                  <c:v>7.3209300000000005E-2</c:v>
                </c:pt>
                <c:pt idx="2">
                  <c:v>0.19129090000000001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4.0511699999999998E-2</c:v>
                </c:pt>
                <c:pt idx="1">
                  <c:v>6.6340499999999997E-2</c:v>
                </c:pt>
                <c:pt idx="2">
                  <c:v>0.22243199999999999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0.90514910000000004</c:v>
                </c:pt>
                <c:pt idx="1">
                  <c:v>0.88032889999999997</c:v>
                </c:pt>
                <c:pt idx="2">
                  <c:v>0.31386639999999999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6.6603200000000001E-2</c:v>
                </c:pt>
                <c:pt idx="1">
                  <c:v>0.1591863</c:v>
                </c:pt>
                <c:pt idx="2">
                  <c:v>0.11094370000000001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0.18887100000000001</c:v>
                </c:pt>
                <c:pt idx="1">
                  <c:v>0.11391229999999999</c:v>
                </c:pt>
                <c:pt idx="2">
                  <c:v>0.1043872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7.4952000000000005E-2</c:v>
                </c:pt>
                <c:pt idx="1">
                  <c:v>5.5675200000000001E-2</c:v>
                </c:pt>
                <c:pt idx="2">
                  <c:v>9.5164399999999996E-2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0.30954779999999998</c:v>
                </c:pt>
                <c:pt idx="1">
                  <c:v>0.80628239999999995</c:v>
                </c:pt>
                <c:pt idx="2">
                  <c:v>0.65667750000000003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0.1558677</c:v>
                </c:pt>
                <c:pt idx="1">
                  <c:v>8.0526700000000007E-2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0.1031986</c:v>
                </c:pt>
                <c:pt idx="1">
                  <c:v>7.4821499999999999E-2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6.8449899999999994E-2</c:v>
                </c:pt>
                <c:pt idx="1">
                  <c:v>0.1481527</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0.54464029999999997</c:v>
                </c:pt>
                <c:pt idx="1">
                  <c:v>0.30203679999999999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7.2425500000000004E-2</c:v>
                </c:pt>
                <c:pt idx="1">
                  <c:v>0.1375951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0.1146631</c:v>
                </c:pt>
                <c:pt idx="1">
                  <c:v>0.1386635</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7.2375599999999998E-2</c:v>
                </c:pt>
                <c:pt idx="1">
                  <c:v>0.14133519999999999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0.61523360000000005</c:v>
                </c:pt>
                <c:pt idx="1">
                  <c:v>0.56056229999999996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0.76635509999999996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0.80382779999999998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0.83368869999999995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0.81042650000000005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0.87037039999999999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0.82968370000000002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0.87002100000000004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0.87050360000000004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0.91346150000000004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0.92030849999999997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0.93478260000000002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0.93573260000000003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8.1767800000000002E-2</c:v>
                </c:pt>
                <c:pt idx="1">
                  <c:v>0.2194197</c:v>
                </c:pt>
                <c:pt idx="2">
                  <c:v>0.22370899999999999</c:v>
                </c:pt>
                <c:pt idx="3">
                  <c:v>0.28701749999999998</c:v>
                </c:pt>
                <c:pt idx="4">
                  <c:v>4.5210199999999999E-2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6.7676899999999998E-2</c:v>
                </c:pt>
                <c:pt idx="1">
                  <c:v>7.2308800000000006E-2</c:v>
                </c:pt>
                <c:pt idx="2">
                  <c:v>7.09254E-2</c:v>
                </c:pt>
                <c:pt idx="3">
                  <c:v>5.8104299999999998E-2</c:v>
                </c:pt>
                <c:pt idx="4">
                  <c:v>6.3270999999999994E-2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8.0197500000000005E-2</c:v>
                </c:pt>
                <c:pt idx="1">
                  <c:v>7.6847100000000002E-2</c:v>
                </c:pt>
                <c:pt idx="2">
                  <c:v>5.7782600000000003E-2</c:v>
                </c:pt>
                <c:pt idx="3">
                  <c:v>4.4870699999999999E-2</c:v>
                </c:pt>
                <c:pt idx="4">
                  <c:v>4.4172299999999998E-2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0.8311771</c:v>
                </c:pt>
                <c:pt idx="1">
                  <c:v>0.74883259999999996</c:v>
                </c:pt>
                <c:pt idx="2">
                  <c:v>0.75087020000000004</c:v>
                </c:pt>
                <c:pt idx="3">
                  <c:v>0.85492489999999999</c:v>
                </c:pt>
                <c:pt idx="4">
                  <c:v>0.8257466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0.73684210000000006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0.65333330000000001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0.71717169999999997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0.91428569999999998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0.80149809999999999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0.80303029999999997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0.79607839999999996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0.77600000000000002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0.72830189999999995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0.75840980000000002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0.75317599999999996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0.72316380000000002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0.73966310000000002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0.76406529999999995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0.59663869999999997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0.79092379999999995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0.83397679999999996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0.94495410000000002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0.96626509999999999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0.956341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0.9597156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0.86238530000000002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0.77884620000000004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0.78781509999999999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0.81472679999999997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0.9561404</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0.96590909999999996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0.95652170000000003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0.95771669999999998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0.92792790000000003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0.87914689999999995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0.87593980000000005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0.88325989999999999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0.95867769999999997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0.91732279999999999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0.93141949999999996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0.93962259999999997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5.5541E-2</c:v>
                </c:pt>
                <c:pt idx="1">
                  <c:v>0.14662</c:v>
                </c:pt>
                <c:pt idx="2">
                  <c:v>0.21606649999999999</c:v>
                </c:pt>
                <c:pt idx="3">
                  <c:v>0.12779740000000001</c:v>
                </c:pt>
                <c:pt idx="4">
                  <c:v>2.07105E-2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5.2084900000000003E-2</c:v>
                </c:pt>
                <c:pt idx="1">
                  <c:v>7.1390800000000004E-2</c:v>
                </c:pt>
                <c:pt idx="2">
                  <c:v>7.9679799999999995E-2</c:v>
                </c:pt>
                <c:pt idx="3">
                  <c:v>8.1312400000000007E-2</c:v>
                </c:pt>
                <c:pt idx="4">
                  <c:v>4.3204199999999998E-2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4.8136999999999999E-2</c:v>
                </c:pt>
                <c:pt idx="1">
                  <c:v>0.13010650000000001</c:v>
                </c:pt>
                <c:pt idx="2">
                  <c:v>0.11275399999999999</c:v>
                </c:pt>
                <c:pt idx="3">
                  <c:v>5.7088899999999998E-2</c:v>
                </c:pt>
                <c:pt idx="4">
                  <c:v>3.2598099999999998E-2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0.93345389999999995</c:v>
                </c:pt>
                <c:pt idx="1">
                  <c:v>0.86656440000000001</c:v>
                </c:pt>
                <c:pt idx="2">
                  <c:v>0.79644429999999999</c:v>
                </c:pt>
                <c:pt idx="3">
                  <c:v>0.80317450000000001</c:v>
                </c:pt>
                <c:pt idx="4">
                  <c:v>0.95730139999999997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0.85964910000000005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0.78555799999999998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0.83074269999999995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0.82793519999999998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0.86415090000000006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0.86544339999999997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0.86050720000000003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0.77391299999999996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0.71488470000000004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0.73604060000000004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0.76113359999999997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0.55952380000000002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0.66216220000000003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0.7032967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0.7401392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0.83882780000000001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0.82618029999999998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0.78368119999999997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0.79411759999999998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0.8268877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0.89655169999999995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0.81893000000000005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0.84514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0.82703780000000005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0.7254237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0.74193549999999997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0.76100630000000002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0.78861789999999998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0.76908399999999999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0.77570090000000003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0.74862390000000001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0.88659790000000005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0.86904760000000003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0.90719700000000003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0.89910310000000004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1.7508099999999999E-2</c:v>
                </c:pt>
                <c:pt idx="1">
                  <c:v>0.13706850000000001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0.1006884</c:v>
                </c:pt>
                <c:pt idx="1">
                  <c:v>9.3091800000000002E-2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0.12020980000000001</c:v>
                </c:pt>
                <c:pt idx="1">
                  <c:v>0.14943509999999999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0.78746320000000003</c:v>
                </c:pt>
                <c:pt idx="1">
                  <c:v>0.72661880000000001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0.98139529999999997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0.99259260000000005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0.98091600000000001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0.90140849999999995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0.93129770000000001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0.94378700000000004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0.94303800000000004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0.78571429999999998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0.66891889999999998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0.61748630000000004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0.62416110000000002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0.84210529999999995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0.7733333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0.69021739999999998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0.70440250000000004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0.70689659999999999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0.70588240000000002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0.64171120000000004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0.65853660000000003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0.6774194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0.64238410000000001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0.71641790000000005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0.91525420000000002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0.74611400000000005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0.80503139999999995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0.87826090000000001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0.90804600000000002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0.89270389999999999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0.81553399999999998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0.77611940000000001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0.81122450000000002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0.96551719999999996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0.90540540000000003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0.86486490000000005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0.86363639999999997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8.8523900000000003E-2</c:v>
                </c:pt>
                <c:pt idx="1">
                  <c:v>0.1189027</c:v>
                </c:pt>
                <c:pt idx="2">
                  <c:v>8.1720500000000001E-2</c:v>
                </c:pt>
                <c:pt idx="3">
                  <c:v>0.13911970000000001</c:v>
                </c:pt>
                <c:pt idx="4">
                  <c:v>0.17494770000000001</c:v>
                </c:pt>
                <c:pt idx="5">
                  <c:v>9.7376699999999997E-2</c:v>
                </c:pt>
                <c:pt idx="6">
                  <c:v>3.8006699999999997E-2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0.13925660000000001</c:v>
                </c:pt>
                <c:pt idx="1">
                  <c:v>0.15959409999999999</c:v>
                </c:pt>
                <c:pt idx="2">
                  <c:v>0.14323269999999999</c:v>
                </c:pt>
                <c:pt idx="3">
                  <c:v>0.1365133</c:v>
                </c:pt>
                <c:pt idx="4">
                  <c:v>0.15654789999999999</c:v>
                </c:pt>
                <c:pt idx="5">
                  <c:v>0.1213732</c:v>
                </c:pt>
                <c:pt idx="6">
                  <c:v>0.1012569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0.1080339</c:v>
                </c:pt>
                <c:pt idx="1">
                  <c:v>0.1162147</c:v>
                </c:pt>
                <c:pt idx="2">
                  <c:v>0.17955779999999999</c:v>
                </c:pt>
                <c:pt idx="3">
                  <c:v>0.16399430000000001</c:v>
                </c:pt>
                <c:pt idx="4">
                  <c:v>0.1431191</c:v>
                </c:pt>
                <c:pt idx="5">
                  <c:v>9.6241400000000005E-2</c:v>
                </c:pt>
                <c:pt idx="6">
                  <c:v>5.8709200000000003E-2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0.8003865</c:v>
                </c:pt>
                <c:pt idx="1">
                  <c:v>0.6985304</c:v>
                </c:pt>
                <c:pt idx="2">
                  <c:v>0.65750739999999996</c:v>
                </c:pt>
                <c:pt idx="3">
                  <c:v>0.69397520000000001</c:v>
                </c:pt>
                <c:pt idx="4">
                  <c:v>0.6146606</c:v>
                </c:pt>
                <c:pt idx="5">
                  <c:v>0.84983149999999996</c:v>
                </c:pt>
                <c:pt idx="6">
                  <c:v>0.82002600000000003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0.98275860000000004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0.90322579999999997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0.8743455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0.82389939999999995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0.86792449999999999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0.87969920000000001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0.82530119999999996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0.85507250000000001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0.86100390000000004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0.88311689999999998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0.84946239999999995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0.87962960000000001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0.82142859999999995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0.81355929999999999</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0.79775280000000004</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0.90322579999999997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0.89726030000000001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0.88549619999999996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0.87777780000000005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0.85808580000000001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0.90506330000000002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0.85090909999999997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0.89166670000000003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0.86998089999999995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0.90111640000000004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0.90405899999999995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0.82075469999999995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0.87951809999999997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0.82499999999999996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0.73863639999999997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0.1039133</c:v>
                </c:pt>
                <c:pt idx="1">
                  <c:v>7.2933499999999998E-2</c:v>
                </c:pt>
                <c:pt idx="2">
                  <c:v>0.17105980000000001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5.3204500000000002E-2</c:v>
                </c:pt>
                <c:pt idx="1">
                  <c:v>9.0557399999999996E-2</c:v>
                </c:pt>
                <c:pt idx="2">
                  <c:v>0.126528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5.0366899999999999E-2</c:v>
                </c:pt>
                <c:pt idx="1">
                  <c:v>0.1217476</c:v>
                </c:pt>
                <c:pt idx="2">
                  <c:v>0.1522645</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0.894729</c:v>
                </c:pt>
                <c:pt idx="1">
                  <c:v>0.72712140000000003</c:v>
                </c:pt>
                <c:pt idx="2">
                  <c:v>0.75281500000000001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0.84496119999999997</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0.82822090000000004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0.84420289999999998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0.63157890000000005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0.54545449999999995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0.58070869999999997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0.63084110000000004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0.70796460000000005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0.58064519999999997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0.60172409999999998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0.65922919999999996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0.88172039999999996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0.85674930000000005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0.88322719999999999</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0.91022440000000004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0.74545450000000002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0.70149249999999996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0.70761249999999998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0.73022310000000001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0.73694780000000004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0.75369459999999999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0.79110250000000004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0.53125</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0.31034479999999998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0.39200000000000002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0.3229167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0.17499999999999999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0.22088350000000001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0.23636360000000001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0.29126210000000002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0.58108110000000002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0.54573170000000004</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0.54883720000000003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0.53785899999999998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9.7016599999999995E-2</c:v>
                </c:pt>
                <c:pt idx="1">
                  <c:v>6.7906400000000006E-2</c:v>
                </c:pt>
                <c:pt idx="2">
                  <c:v>7.2669600000000001E-2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9.6025399999999997E-2</c:v>
                </c:pt>
                <c:pt idx="1">
                  <c:v>5.2982599999999998E-2</c:v>
                </c:pt>
                <c:pt idx="2">
                  <c:v>2.3638599999999999E-2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0.1183633</c:v>
                </c:pt>
                <c:pt idx="1">
                  <c:v>3.5021999999999998E-2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0.74904899999999996</c:v>
                </c:pt>
                <c:pt idx="1">
                  <c:v>0.93516520000000003</c:v>
                </c:pt>
                <c:pt idx="2">
                  <c:v>0.98007849999999996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0.67441859999999998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0.52500000000000002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0.55000000000000004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0.57083329999999999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0.53246749999999998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0.56083090000000002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0.59313729999999998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0.63333329999999999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0.2156863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0.27941179999999999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0.30383480000000002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0.34576269999999998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0.84799999999999998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0.84362930000000003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0.87812500000000004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0.89071040000000001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0.92622950000000004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0.89820359999999999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0.90878939999999997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0.91362759999999998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0.77450980000000003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0.64961639999999998</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0.66803279999999998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0.69248290000000001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0.87356319999999998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0.77973570000000003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0.8246445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9.0588235000000008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8.8509803999999992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8.9133226000000008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9.0357143000000004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0.1518755</c:v>
                </c:pt>
                <c:pt idx="1">
                  <c:v>5.0455199999999999E-2</c:v>
                </c:pt>
                <c:pt idx="2">
                  <c:v>0.1127425</c:v>
                </c:pt>
                <c:pt idx="3">
                  <c:v>0.1235342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7.2573799999999994E-2</c:v>
                </c:pt>
                <c:pt idx="1">
                  <c:v>7.3199899999999998E-2</c:v>
                </c:pt>
                <c:pt idx="2">
                  <c:v>6.7811499999999997E-2</c:v>
                </c:pt>
                <c:pt idx="3">
                  <c:v>0.11709559999999999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6.7564299999999994E-2</c:v>
                </c:pt>
                <c:pt idx="1">
                  <c:v>6.6975900000000005E-2</c:v>
                </c:pt>
                <c:pt idx="2">
                  <c:v>4.2174299999999998E-2</c:v>
                </c:pt>
                <c:pt idx="3">
                  <c:v>0.18196300000000001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0.81881780000000004</c:v>
                </c:pt>
                <c:pt idx="1">
                  <c:v>0.81845429999999997</c:v>
                </c:pt>
                <c:pt idx="2">
                  <c:v>0.82011590000000001</c:v>
                </c:pt>
                <c:pt idx="3">
                  <c:v>0.64768809999999999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0.20730019999999999</c:v>
                </c:pt>
                <c:pt idx="1">
                  <c:v>0.14000789999999999</c:v>
                </c:pt>
                <c:pt idx="2">
                  <c:v>0.1203381</c:v>
                </c:pt>
                <c:pt idx="3">
                  <c:v>6.1703300000000003E-2</c:v>
                </c:pt>
                <c:pt idx="4">
                  <c:v>6.8223000000000006E-2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7.8622800000000007E-2</c:v>
                </c:pt>
                <c:pt idx="1">
                  <c:v>9.9982199999999993E-2</c:v>
                </c:pt>
                <c:pt idx="2">
                  <c:v>6.6767499999999994E-2</c:v>
                </c:pt>
                <c:pt idx="3">
                  <c:v>0.10737099999999999</c:v>
                </c:pt>
                <c:pt idx="4">
                  <c:v>0.1159724</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0.10277600000000001</c:v>
                </c:pt>
                <c:pt idx="1">
                  <c:v>7.8186000000000005E-2</c:v>
                </c:pt>
                <c:pt idx="2">
                  <c:v>5.3083699999999998E-2</c:v>
                </c:pt>
                <c:pt idx="3">
                  <c:v>0.122573</c:v>
                </c:pt>
                <c:pt idx="4">
                  <c:v>0.1121581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0.78855129999999996</c:v>
                </c:pt>
                <c:pt idx="1">
                  <c:v>0.71955749999999996</c:v>
                </c:pt>
                <c:pt idx="2">
                  <c:v>0.90620489999999998</c:v>
                </c:pt>
                <c:pt idx="3">
                  <c:v>0.65397910000000004</c:v>
                </c:pt>
                <c:pt idx="4">
                  <c:v>0.61990809999999996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County Durham and Darlington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68069517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372239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801829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575257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136501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592856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743475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160583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647001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008870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040056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505913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890339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796295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365839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817902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767669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72566381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55413804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26345697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47386007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61135003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9031025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620288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07919904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77339383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24859698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17786301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7672469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54%</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30%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34757868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5799982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15208640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99185330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26649453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69400142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3676765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87825315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86966324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80885266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55094936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7404507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82294995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24222845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13763954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01190218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08105336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54825242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18683517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55589276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0200768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4039944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23049885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08226001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79363474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55343177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00366917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11225566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75312136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48964496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58220420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68123323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65008833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97203699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128127" y="622300"/>
            <a:ext cx="415049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County Durham and Darlington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22895238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30%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10667278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71475560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0858958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17296066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77044360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73910895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8438592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11350410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04301048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21044179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56649534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78899981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86793696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99812512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06444322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81574381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0859163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5607664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5149630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30216429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63412096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54625733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10689549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04824280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05941979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70325092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28470165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36135156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41923045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85695550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79128352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09751250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12586048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26614183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88644117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49983781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7245973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76837969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65744139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81287763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6767503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03395517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08320417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32500233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45468193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63507859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61138638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15535401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32395139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4702993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88329668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18546392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01060298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222702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872677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14989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096248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564331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387570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952877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23589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341122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511505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170898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793047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175373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971105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563230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120399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609225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689842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834086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777561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68645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242903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246576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444705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559330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60626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951564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397298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050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10645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429977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492447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727653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050864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101338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897948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55401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579372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513578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909973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704665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733853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762601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976715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026796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656907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682598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55704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585883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254977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1683993"/>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324367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459842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493303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757560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264519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711470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930970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178226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477740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652193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498225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771262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403070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338549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175079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618176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325950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993043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32784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4511565"/>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361039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866588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553481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284289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13058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711713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848129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770708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145381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1952873"/>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674791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06647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363612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920985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425135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781499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617083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806689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837378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306423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469854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57861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242937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283863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802470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798149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30068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19809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833597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657118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261089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744802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251104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002945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242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043176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347363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876295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315154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3783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725675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247140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143995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413084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334122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851911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834716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704440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850863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563615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315325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556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1,080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01961121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74264740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02585705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128127" y="622300"/>
            <a:ext cx="4150496" cy="276999"/>
          </a:xfrm>
          <a:prstGeom prst="rect">
            <a:avLst/>
          </a:prstGeom>
          <a:noFill/>
        </p:spPr>
        <p:txBody>
          <a:bodyPr wrap="none" rtlCol="0">
            <a:spAutoFit/>
          </a:bodyPr>
          <a:lstStyle/>
          <a:p>
            <a:pPr algn="r"/>
            <a:r>
              <a:rPr lang="en-GB" sz="1200" b="1">
                <a:solidFill>
                  <a:srgbClr val="336E9F"/>
                </a:solidFill>
                <a:latin typeface="Arial"/>
                <a:cs typeface="Arial"/>
              </a:rPr>
              <a:t>County Durham and Darlington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22770</Words>
  <Application>Microsoft Office PowerPoint</Application>
  <PresentationFormat>Custom</PresentationFormat>
  <Paragraphs>5963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