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7.4979500000000004E-2</c:v>
                </c:pt>
                <c:pt idx="1">
                  <c:v>3.7847400000000003E-2</c:v>
                </c:pt>
                <c:pt idx="2">
                  <c:v>4.55729E-2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9.5583899999999999E-2</c:v>
                </c:pt>
                <c:pt idx="1">
                  <c:v>0.1384811</c:v>
                </c:pt>
                <c:pt idx="2">
                  <c:v>6.7330000000000001E-2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3.7578199999999999E-2</c:v>
                </c:pt>
                <c:pt idx="1">
                  <c:v>8.4510399999999999E-2</c:v>
                </c:pt>
                <c:pt idx="2">
                  <c:v>9.1792000000000002E-3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0.92191190000000001</c:v>
                </c:pt>
                <c:pt idx="1">
                  <c:v>0.8157818</c:v>
                </c:pt>
                <c:pt idx="2">
                  <c:v>0.95939640000000004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0.78060160000000001</c:v>
                </c:pt>
                <c:pt idx="3">
                  <c:v>0.52637990000000001</c:v>
                </c:pt>
                <c:pt idx="4">
                  <c:v>0.63734500000000005</c:v>
                </c:pt>
                <c:pt idx="5">
                  <c:v>0.67006049999999995</c:v>
                </c:pt>
                <c:pt idx="6">
                  <c:v>0.68773609999999996</c:v>
                </c:pt>
                <c:pt idx="7">
                  <c:v>0.71500770000000002</c:v>
                </c:pt>
                <c:pt idx="8">
                  <c:v>0.53588279999999999</c:v>
                </c:pt>
                <c:pt idx="9">
                  <c:v>0.60816809999999999</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3.2134000000000003E-2</c:v>
                </c:pt>
                <c:pt idx="1">
                  <c:v>4.6245399999999999E-2</c:v>
                </c:pt>
                <c:pt idx="2">
                  <c:v>0</c:v>
                </c:pt>
                <c:pt idx="3">
                  <c:v>5.3931800000000002E-2</c:v>
                </c:pt>
                <c:pt idx="4">
                  <c:v>2.2101699999999998E-2</c:v>
                </c:pt>
                <c:pt idx="5">
                  <c:v>0.12894649999999999</c:v>
                </c:pt>
                <c:pt idx="6">
                  <c:v>4.7648599999999999E-2</c:v>
                </c:pt>
                <c:pt idx="7">
                  <c:v>1.02092E-2</c:v>
                </c:pt>
                <c:pt idx="8">
                  <c:v>0</c:v>
                </c:pt>
                <c:pt idx="9">
                  <c:v>0</c:v>
                </c:pt>
                <c:pt idx="10">
                  <c:v>0.1124893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0.12166920000000001</c:v>
                </c:pt>
                <c:pt idx="1">
                  <c:v>0.15677830000000001</c:v>
                </c:pt>
                <c:pt idx="2">
                  <c:v>0.21064089999999999</c:v>
                </c:pt>
                <c:pt idx="3">
                  <c:v>0.41968830000000001</c:v>
                </c:pt>
                <c:pt idx="4">
                  <c:v>0.3405533</c:v>
                </c:pt>
                <c:pt idx="5">
                  <c:v>0.13827130000000001</c:v>
                </c:pt>
                <c:pt idx="6">
                  <c:v>0.17413129999999999</c:v>
                </c:pt>
                <c:pt idx="7">
                  <c:v>0.2423873</c:v>
                </c:pt>
                <c:pt idx="8">
                  <c:v>0.4602736</c:v>
                </c:pt>
                <c:pt idx="9">
                  <c:v>0.39183190000000001</c:v>
                </c:pt>
                <c:pt idx="10">
                  <c:v>0.17591680000000001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3.7458199999999997E-2</c:v>
                </c:pt>
                <c:pt idx="1">
                  <c:v>2.7275799999999999E-2</c:v>
                </c:pt>
                <c:pt idx="2">
                  <c:v>0</c:v>
                </c:pt>
                <c:pt idx="3">
                  <c:v>0</c:v>
                </c:pt>
                <c:pt idx="4">
                  <c:v>0</c:v>
                </c:pt>
                <c:pt idx="5">
                  <c:v>6.2720200000000004E-2</c:v>
                </c:pt>
                <c:pt idx="6">
                  <c:v>2.80644E-2</c:v>
                </c:pt>
                <c:pt idx="7">
                  <c:v>3.2394399999999997E-2</c:v>
                </c:pt>
                <c:pt idx="8">
                  <c:v>0</c:v>
                </c:pt>
                <c:pt idx="9">
                  <c:v>0</c:v>
                </c:pt>
                <c:pt idx="10">
                  <c:v>6.7303000000000002E-2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8.7574999999999997E-3</c:v>
                </c:pt>
                <c:pt idx="3">
                  <c:v>0</c:v>
                </c:pt>
                <c:pt idx="4">
                  <c:v>0</c:v>
                </c:pt>
                <c:pt idx="5">
                  <c:v>1.5E-6</c:v>
                </c:pt>
                <c:pt idx="6">
                  <c:v>6.2419500000000003E-2</c:v>
                </c:pt>
                <c:pt idx="7">
                  <c:v>1.3999999999999999E-6</c:v>
                </c:pt>
                <c:pt idx="8">
                  <c:v>3.8436E-3</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0.89834579999999997</c:v>
                </c:pt>
                <c:pt idx="1">
                  <c:v>0.87833890000000003</c:v>
                </c:pt>
                <c:pt idx="2">
                  <c:v>0.94185629999999998</c:v>
                </c:pt>
                <c:pt idx="3">
                  <c:v>0.78837020000000002</c:v>
                </c:pt>
                <c:pt idx="4">
                  <c:v>0.87503880000000001</c:v>
                </c:pt>
                <c:pt idx="5">
                  <c:v>0.86544169999999998</c:v>
                </c:pt>
                <c:pt idx="6">
                  <c:v>0.83261300000000005</c:v>
                </c:pt>
                <c:pt idx="7">
                  <c:v>0.75834690000000005</c:v>
                </c:pt>
                <c:pt idx="8">
                  <c:v>0.6526343</c:v>
                </c:pt>
                <c:pt idx="9">
                  <c:v>0.79217579999999999</c:v>
                </c:pt>
                <c:pt idx="10">
                  <c:v>0.77686670000000002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1.9738200000000001E-2</c:v>
                </c:pt>
                <c:pt idx="1">
                  <c:v>6.9451200000000005E-2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0.15378310000000001</c:v>
                </c:pt>
                <c:pt idx="1">
                  <c:v>0.13968030000000001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1.4652399999999999E-2</c:v>
                </c:pt>
                <c:pt idx="1">
                  <c:v>2.2259500000000002E-2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0.89927550000000001</c:v>
                </c:pt>
                <c:pt idx="1">
                  <c:v>0.78191840000000001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0.30936520000000001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0.51025290000000001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0.10832559999999999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8.9865011999999993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2.58649E-2</c:v>
                </c:pt>
                <c:pt idx="1">
                  <c:v>8.4748100000000007E-2</c:v>
                </c:pt>
                <c:pt idx="2">
                  <c:v>8.0092899999999995E-2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9.3678700000000004E-2</c:v>
                </c:pt>
                <c:pt idx="1">
                  <c:v>0.11374919999999999</c:v>
                </c:pt>
                <c:pt idx="2">
                  <c:v>0.25016820000000001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1.89719E-2</c:v>
                </c:pt>
                <c:pt idx="1">
                  <c:v>4.6070600000000003E-2</c:v>
                </c:pt>
                <c:pt idx="2">
                  <c:v>0.19299330000000001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0.88532080000000002</c:v>
                </c:pt>
                <c:pt idx="1">
                  <c:v>0.89342220000000006</c:v>
                </c:pt>
                <c:pt idx="2">
                  <c:v>0.43918400000000002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0.17171159999999999</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0.12557579999999999</c:v>
                </c:pt>
                <c:pt idx="2">
                  <c:v>7.6441099999999998E-2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0.32713409999999998</c:v>
                </c:pt>
                <c:pt idx="1">
                  <c:v>0.1811333</c:v>
                </c:pt>
                <c:pt idx="2">
                  <c:v>0.1733923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5.8203999999999999E-3</c:v>
                </c:pt>
                <c:pt idx="1">
                  <c:v>2.20647E-2</c:v>
                </c:pt>
                <c:pt idx="2">
                  <c:v>6.0661800000000002E-2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0.30555559999999998</c:v>
                </c:pt>
                <c:pt idx="1">
                  <c:v>0.8283005</c:v>
                </c:pt>
                <c:pt idx="2">
                  <c:v>0.70883260000000003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0.1011504</c:v>
                </c:pt>
                <c:pt idx="1">
                  <c:v>5.01302E-2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0.21263319999999999</c:v>
                </c:pt>
                <c:pt idx="1">
                  <c:v>0.1356146</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1.3732599999999999E-2</c:v>
                </c:pt>
                <c:pt idx="1">
                  <c:v>0.11775620000000001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0.47839989999999999</c:v>
                </c:pt>
                <c:pt idx="1">
                  <c:v>0.26514759999999998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3.1455499999999997E-2</c:v>
                </c:pt>
                <c:pt idx="1">
                  <c:v>5.6759700000000003E-2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0.1966031</c:v>
                </c:pt>
                <c:pt idx="1">
                  <c:v>0.3003344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3.1405599999999999E-2</c:v>
                </c:pt>
                <c:pt idx="1">
                  <c:v>6.0499799999999999E-2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0.59506409999999998</c:v>
                </c:pt>
                <c:pt idx="1">
                  <c:v>0.44131399999999998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0.83620689999999998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0.8427673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0.73611110000000002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0.80645160000000005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0.83750000000000002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0.88111890000000004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0.91818180000000005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0.94155840000000002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0.93984959999999995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5.5525600000000001E-2</c:v>
                </c:pt>
                <c:pt idx="1">
                  <c:v>0.18868979999999999</c:v>
                </c:pt>
                <c:pt idx="2">
                  <c:v>0.1943114</c:v>
                </c:pt>
                <c:pt idx="3">
                  <c:v>0.26227549999999999</c:v>
                </c:pt>
                <c:pt idx="4">
                  <c:v>1.8653900000000001E-2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0.1201613</c:v>
                </c:pt>
                <c:pt idx="1">
                  <c:v>0.13376859999999999</c:v>
                </c:pt>
                <c:pt idx="2">
                  <c:v>0.12972069999999999</c:v>
                </c:pt>
                <c:pt idx="3">
                  <c:v>0.1075883</c:v>
                </c:pt>
                <c:pt idx="4">
                  <c:v>0.1163836</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5.3955299999999998E-2</c:v>
                </c:pt>
                <c:pt idx="1">
                  <c:v>4.6117199999999997E-2</c:v>
                </c:pt>
                <c:pt idx="2">
                  <c:v>2.8385000000000001E-2</c:v>
                </c:pt>
                <c:pt idx="3">
                  <c:v>2.0128799999999999E-2</c:v>
                </c:pt>
                <c:pt idx="4">
                  <c:v>1.7616E-2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0.82565319999999998</c:v>
                </c:pt>
                <c:pt idx="1">
                  <c:v>0.78110080000000004</c:v>
                </c:pt>
                <c:pt idx="2">
                  <c:v>0.8005622</c:v>
                </c:pt>
                <c:pt idx="3">
                  <c:v>0.90073820000000004</c:v>
                </c:pt>
                <c:pt idx="4">
                  <c:v>0.86777910000000003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0.57499999999999996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0.75294119999999998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0.72477060000000004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0.68518520000000005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0.74626870000000001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0.86250000000000004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0.85135139999999998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0.68468470000000003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0.7730496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0.75690610000000003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0.79629629999999996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0.68181820000000004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0.72142859999999998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0.77528090000000005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0.49532710000000002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0.69465650000000001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0.75903609999999999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0.81410260000000001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0.92783510000000002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0.94827589999999995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0.98750000000000004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0.93706290000000003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0.76530609999999999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0.7758621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0.76875000000000004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0.80419580000000002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0.93478260000000002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0.93220340000000002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0.96402880000000002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0.80341879999999999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0.8203125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0.88073389999999996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0.92198579999999997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0.89655169999999995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0.91772149999999997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3.7045399999999999E-2</c:v>
                </c:pt>
                <c:pt idx="1">
                  <c:v>0.12136</c:v>
                </c:pt>
                <c:pt idx="2">
                  <c:v>0.18770500000000001</c:v>
                </c:pt>
                <c:pt idx="3">
                  <c:v>0.1006707</c:v>
                </c:pt>
                <c:pt idx="4">
                  <c:v>5.2031999999999998E-3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8.9076000000000002E-2</c:v>
                </c:pt>
                <c:pt idx="1">
                  <c:v>0.1219109</c:v>
                </c:pt>
                <c:pt idx="2">
                  <c:v>0.13640279999999999</c:v>
                </c:pt>
                <c:pt idx="3">
                  <c:v>0.13556579999999999</c:v>
                </c:pt>
                <c:pt idx="4">
                  <c:v>7.4218900000000004E-2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2.9641500000000001E-2</c:v>
                </c:pt>
                <c:pt idx="1">
                  <c:v>0.1048465</c:v>
                </c:pt>
                <c:pt idx="2">
                  <c:v>8.4392599999999998E-2</c:v>
                </c:pt>
                <c:pt idx="3">
                  <c:v>2.9962200000000001E-2</c:v>
                </c:pt>
                <c:pt idx="4">
                  <c:v>1.70908E-2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0.93925329999999996</c:v>
                </c:pt>
                <c:pt idx="1">
                  <c:v>0.87431530000000002</c:v>
                </c:pt>
                <c:pt idx="2">
                  <c:v>0.69394710000000004</c:v>
                </c:pt>
                <c:pt idx="3">
                  <c:v>0.79595179999999999</c:v>
                </c:pt>
                <c:pt idx="4">
                  <c:v>0.9335852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0.84251969999999998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0.85161290000000001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0.85616440000000005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0.79816509999999996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0.87222219999999995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0.90062109999999995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0.73387100000000005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0.74375000000000002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0.75510200000000005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0.53932579999999997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0.60465120000000006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0.59259260000000002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0.83898309999999998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0.84563759999999999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0.87591240000000004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0.63551400000000002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0.77857140000000002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0.82285710000000001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0.85624999999999996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0.71717169999999997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0.80451130000000004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0.81707320000000005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0.85430459999999997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0.4166667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0.58181819999999995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0.62121210000000004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0.65625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0.6545455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0.7605634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0.72471909999999995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0.82208590000000004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0.81707320000000005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0.88349509999999998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0.91056910000000002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0.69247250000000005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9.5387799999999995E-2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0.18691050000000001</c:v>
                </c:pt>
                <c:pt idx="1">
                  <c:v>0.1764531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7.7098700000000006E-2</c:v>
                </c:pt>
                <c:pt idx="1">
                  <c:v>0.1077544</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0.8541223</c:v>
                </c:pt>
                <c:pt idx="1">
                  <c:v>0.74262260000000002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0.97560979999999997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0.98611110000000002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0.86792449999999999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0.89873420000000004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0.96511630000000004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0.92391299999999998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0.68085110000000004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0.58730159999999998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0.62820509999999996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0.6338028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0.76086960000000003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0.671875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0.76712329999999995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0.74468089999999998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0.734375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0.5512821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0.70666669999999998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0.54054049999999998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0.68181820000000004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0.67796610000000002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0.80851059999999997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0.74683540000000004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0.76315789999999994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0.9425287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0.91397850000000003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0.90217389999999997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0.68367350000000005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0.84126979999999996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0.85443040000000003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0.79865770000000003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0.84444439999999998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0.87301589999999996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0.90277779999999996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6.1420599999999999E-2</c:v>
                </c:pt>
                <c:pt idx="1">
                  <c:v>8.0823599999999995E-2</c:v>
                </c:pt>
                <c:pt idx="2">
                  <c:v>5.0746399999999997E-2</c:v>
                </c:pt>
                <c:pt idx="3">
                  <c:v>0.1066409</c:v>
                </c:pt>
                <c:pt idx="4">
                  <c:v>0.1414455</c:v>
                </c:pt>
                <c:pt idx="5">
                  <c:v>6.6027600000000006E-2</c:v>
                </c:pt>
                <c:pt idx="6">
                  <c:v>1.4919E-2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0.1934633</c:v>
                </c:pt>
                <c:pt idx="1">
                  <c:v>0.2357523</c:v>
                </c:pt>
                <c:pt idx="2">
                  <c:v>0.2051809</c:v>
                </c:pt>
                <c:pt idx="3">
                  <c:v>0.20147080000000001</c:v>
                </c:pt>
                <c:pt idx="4">
                  <c:v>0.22355230000000001</c:v>
                </c:pt>
                <c:pt idx="5">
                  <c:v>0.1840715</c:v>
                </c:pt>
                <c:pt idx="6">
                  <c:v>0.14743220000000001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8.0930500000000002E-2</c:v>
                </c:pt>
                <c:pt idx="1">
                  <c:v>7.8135700000000002E-2</c:v>
                </c:pt>
                <c:pt idx="2">
                  <c:v>0.14858370000000001</c:v>
                </c:pt>
                <c:pt idx="3">
                  <c:v>0.13151550000000001</c:v>
                </c:pt>
                <c:pt idx="4">
                  <c:v>0.1096169</c:v>
                </c:pt>
                <c:pt idx="5">
                  <c:v>6.4892199999999997E-2</c:v>
                </c:pt>
                <c:pt idx="6">
                  <c:v>3.56215E-2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0.73696910000000004</c:v>
                </c:pt>
                <c:pt idx="1">
                  <c:v>0.65512340000000002</c:v>
                </c:pt>
                <c:pt idx="2">
                  <c:v>0.70228250000000003</c:v>
                </c:pt>
                <c:pt idx="3">
                  <c:v>0.74769509999999995</c:v>
                </c:pt>
                <c:pt idx="4">
                  <c:v>0.61952160000000001</c:v>
                </c:pt>
                <c:pt idx="5">
                  <c:v>0.74258230000000003</c:v>
                </c:pt>
                <c:pt idx="6">
                  <c:v>0.87722270000000002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0.87692309999999996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0.8933333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0.78048779999999995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0.8947368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0.76666670000000003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0.85227269999999999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0.9210526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0.80487799999999998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0.9428571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0.7843137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0.88059699999999996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0.79746839999999997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0.78846150000000004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0.81751819999999997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0.81176470000000001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0.77987419999999996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0.61538459999999995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8.2404500000000006E-2</c:v>
                </c:pt>
                <c:pt idx="1">
                  <c:v>4.7997999999999999E-2</c:v>
                </c:pt>
                <c:pt idx="2">
                  <c:v>0.11737</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9.6222000000000002E-2</c:v>
                </c:pt>
                <c:pt idx="1">
                  <c:v>0.14042850000000001</c:v>
                </c:pt>
                <c:pt idx="2">
                  <c:v>0.23390759999999999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2.8858200000000001E-2</c:v>
                </c:pt>
                <c:pt idx="1">
                  <c:v>9.6811999999999995E-2</c:v>
                </c:pt>
                <c:pt idx="2">
                  <c:v>9.8574700000000001E-2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0.90833920000000001</c:v>
                </c:pt>
                <c:pt idx="1">
                  <c:v>0.80745549999999999</c:v>
                </c:pt>
                <c:pt idx="2">
                  <c:v>0.67364630000000003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0.7179487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0.83783779999999997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0.382716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0.54081630000000003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0.46400000000000002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0.57983189999999996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0.47826089999999999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0.61157019999999995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0.54487180000000002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0.6056338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0.86458330000000005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0.84684680000000001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0.60869569999999995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0.6984127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0.70068030000000003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0.70921990000000001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0.81538460000000001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0.76190480000000005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0.74496640000000003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0.19047620000000001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0.34615380000000001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0.34285710000000003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0.3125</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0.20952380000000001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0.26717560000000001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0.26470589999999999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0.2434211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0.5443038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0.48484850000000002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0.47674420000000001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6.81398E-2</c:v>
                </c:pt>
                <c:pt idx="1">
                  <c:v>4.5300899999999998E-2</c:v>
                </c:pt>
                <c:pt idx="2">
                  <c:v>6.1204099999999997E-2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0.153779</c:v>
                </c:pt>
                <c:pt idx="1">
                  <c:v>9.8193500000000003E-2</c:v>
                </c:pt>
                <c:pt idx="2">
                  <c:v>3.5104099999999999E-2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8.9486499999999997E-2</c:v>
                </c:pt>
                <c:pt idx="1">
                  <c:v>1.24165E-2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0.75599130000000003</c:v>
                </c:pt>
                <c:pt idx="1">
                  <c:v>0.91426419999999997</c:v>
                </c:pt>
                <c:pt idx="2">
                  <c:v>0.98435099999999998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0.41463410000000001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0.54761899999999997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0.46153850000000002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0.43181819999999999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0.3333333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0.56976740000000003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0.56756759999999995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0.6138614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0.3387097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0.3953488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0.48039219999999999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0.46938780000000002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0.79629629999999996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0.8785714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0.87640450000000003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0.89808920000000003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0.83809520000000004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0.93233080000000002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0.90857140000000003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0.56790119999999999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0.67826090000000006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0.65753419999999996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0.751938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0.65714289999999997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0.86301369999999999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0.80459769999999997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0.84415580000000001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8.6635513999999993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9.1313869000000008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8.9885713999999997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9.0596025999999998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0.1262556</c:v>
                </c:pt>
                <c:pt idx="1">
                  <c:v>2.3750799999999999E-2</c:v>
                </c:pt>
                <c:pt idx="2">
                  <c:v>8.5903199999999999E-2</c:v>
                </c:pt>
                <c:pt idx="3">
                  <c:v>7.6388700000000004E-2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0.12381350000000001</c:v>
                </c:pt>
                <c:pt idx="1">
                  <c:v>0.12660859999999999</c:v>
                </c:pt>
                <c:pt idx="2">
                  <c:v>0.12149020000000001</c:v>
                </c:pt>
                <c:pt idx="3">
                  <c:v>0.21138660000000001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4.19444E-2</c:v>
                </c:pt>
                <c:pt idx="1">
                  <c:v>4.0271599999999998E-2</c:v>
                </c:pt>
                <c:pt idx="2">
                  <c:v>1.5335E-2</c:v>
                </c:pt>
                <c:pt idx="3">
                  <c:v>0.1348174</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0.85555899999999996</c:v>
                </c:pt>
                <c:pt idx="1">
                  <c:v>0.85325150000000005</c:v>
                </c:pt>
                <c:pt idx="2">
                  <c:v>0.87437229999999999</c:v>
                </c:pt>
                <c:pt idx="3">
                  <c:v>0.61130439999999997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0.17577760000000001</c:v>
                </c:pt>
                <c:pt idx="1">
                  <c:v>0.1092843</c:v>
                </c:pt>
                <c:pt idx="2">
                  <c:v>9.2559299999999997E-2</c:v>
                </c:pt>
                <c:pt idx="3">
                  <c:v>2.8973800000000001E-2</c:v>
                </c:pt>
                <c:pt idx="4">
                  <c:v>3.07336E-2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0.14166790000000001</c:v>
                </c:pt>
                <c:pt idx="1">
                  <c:v>0.1614293</c:v>
                </c:pt>
                <c:pt idx="2">
                  <c:v>0.12232510000000001</c:v>
                </c:pt>
                <c:pt idx="3">
                  <c:v>0.17282990000000001</c:v>
                </c:pt>
                <c:pt idx="4">
                  <c:v>0.19095119999999999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7.1253399999999995E-2</c:v>
                </c:pt>
                <c:pt idx="1">
                  <c:v>4.7462400000000002E-2</c:v>
                </c:pt>
                <c:pt idx="2">
                  <c:v>2.5304900000000002E-2</c:v>
                </c:pt>
                <c:pt idx="3">
                  <c:v>8.9843500000000007E-2</c:v>
                </c:pt>
                <c:pt idx="4">
                  <c:v>7.4668700000000005E-2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0.75619510000000001</c:v>
                </c:pt>
                <c:pt idx="1">
                  <c:v>0.71278649999999999</c:v>
                </c:pt>
                <c:pt idx="2">
                  <c:v>0.78869009999999995</c:v>
                </c:pt>
                <c:pt idx="3">
                  <c:v>0.62146080000000004</c:v>
                </c:pt>
                <c:pt idx="4">
                  <c:v>0.58509540000000004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Countess of Chester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5082201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985325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5857840"/>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783303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455169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555598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464802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138289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244255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27972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05170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97225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865321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163766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463488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60459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205151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65711810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79055197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134382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15965046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2529008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76521304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04154083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2444136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86402659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0221515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83635105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48633418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3583505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6489275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29610903"/>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67837462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38575267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57992270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54795005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29986989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359123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13416997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6030058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09274018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9594834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57145293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9888173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22062850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07581612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54861674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98600404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31368953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04867431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50954624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96208036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53451237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5972449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80800902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59192334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6989671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37957885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7057535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15527656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31039741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91099880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78521328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97290540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59573" y="622300"/>
            <a:ext cx="401905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Countess of Chester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84807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Countess of Chester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72418377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11797018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8870172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9290106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46160479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71088623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9986747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1918249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54611648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3951637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65992538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2856574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67566660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7624209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78641399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3033428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25226647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0335962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3512570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3982635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01948503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85199704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84702792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6942065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48350614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88825485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98045742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18326315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59831267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53797079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9324217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21786494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28226062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45862021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62517833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56732839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22243328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98609291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84674532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04572649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68011983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65501727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93001999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6155773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05921789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98833231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5918495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82099195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6923832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18793076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84980979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3294866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0030608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234717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689489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169722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379429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928032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210139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24478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11016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830707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025766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396712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849913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8137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109936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23270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24478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71149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227907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432497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746911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2418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376007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45704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150277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72809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10201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9959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064639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049086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520355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157701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347999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737066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749403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05883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66052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8308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8443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036408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22793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972873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012214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951658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302401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784264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629102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6202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95222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638182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795349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441124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132581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787330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91655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990885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56018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932751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0117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827411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819529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480417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304816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26494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908309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824192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200217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036387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276373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916616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670718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367590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23987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615921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3733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290041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116099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18588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148459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554145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963615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392746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701616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058396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40387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607445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92182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556550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020585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877811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302964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529859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073135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53850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962645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749617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299423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684495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17968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921382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008089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339415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481537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949087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641555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18584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104550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85052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86751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985204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283150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718611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164824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051705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939155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98896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67109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08445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184161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290215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954551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862235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071794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183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345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26230441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95947804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65663427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59573" y="622300"/>
            <a:ext cx="4019050" cy="276999"/>
          </a:xfrm>
          <a:prstGeom prst="rect">
            <a:avLst/>
          </a:prstGeom>
          <a:noFill/>
        </p:spPr>
        <p:txBody>
          <a:bodyPr wrap="none" rtlCol="0">
            <a:spAutoFit/>
          </a:bodyPr>
          <a:lstStyle/>
          <a:p>
            <a:pPr algn="r"/>
            <a:r>
              <a:rPr lang="en-GB" sz="1200" b="1">
                <a:solidFill>
                  <a:srgbClr val="336E9F"/>
                </a:solidFill>
                <a:latin typeface="Arial"/>
                <a:cs typeface="Arial"/>
              </a:rPr>
              <a:t>Countess of Chester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22204</Words>
  <Application>Microsoft Office PowerPoint</Application>
  <PresentationFormat>Custom</PresentationFormat>
  <Paragraphs>5925</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