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7.7161400000000005E-2</c:v>
                </c:pt>
                <c:pt idx="1">
                  <c:v>4.1415800000000003E-2</c:v>
                </c:pt>
                <c:pt idx="2">
                  <c:v>4.7460099999999998E-2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9.1220099999999998E-2</c:v>
                </c:pt>
                <c:pt idx="1">
                  <c:v>0.13134419999999999</c:v>
                </c:pt>
                <c:pt idx="2">
                  <c:v>6.3555600000000004E-2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3.97601E-2</c:v>
                </c:pt>
                <c:pt idx="1">
                  <c:v>8.8078900000000002E-2</c:v>
                </c:pt>
                <c:pt idx="2">
                  <c:v>1.1066400000000001E-2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0.92461910000000003</c:v>
                </c:pt>
                <c:pt idx="1">
                  <c:v>0.88836859999999995</c:v>
                </c:pt>
                <c:pt idx="2">
                  <c:v>0.99294930000000003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0.78977810000000004</c:v>
                </c:pt>
                <c:pt idx="3">
                  <c:v>0.52637990000000001</c:v>
                </c:pt>
                <c:pt idx="4">
                  <c:v>0.63734500000000005</c:v>
                </c:pt>
                <c:pt idx="5">
                  <c:v>0.67006049999999995</c:v>
                </c:pt>
                <c:pt idx="6">
                  <c:v>0.68773609999999996</c:v>
                </c:pt>
                <c:pt idx="7">
                  <c:v>0.71500770000000002</c:v>
                </c:pt>
                <c:pt idx="8">
                  <c:v>0.53813529999999998</c:v>
                </c:pt>
                <c:pt idx="9">
                  <c:v>0.60816809999999999</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3.8077100000000003E-2</c:v>
                </c:pt>
                <c:pt idx="1">
                  <c:v>4.5178799999999998E-2</c:v>
                </c:pt>
                <c:pt idx="2">
                  <c:v>0</c:v>
                </c:pt>
                <c:pt idx="3">
                  <c:v>9.6191700000000005E-2</c:v>
                </c:pt>
                <c:pt idx="4">
                  <c:v>1.62011E-2</c:v>
                </c:pt>
                <c:pt idx="5">
                  <c:v>0.13514100000000001</c:v>
                </c:pt>
                <c:pt idx="6">
                  <c:v>4.6447700000000001E-2</c:v>
                </c:pt>
                <c:pt idx="7">
                  <c:v>2.1038899999999999E-2</c:v>
                </c:pt>
                <c:pt idx="8">
                  <c:v>3.7522E-2</c:v>
                </c:pt>
                <c:pt idx="9">
                  <c:v>0</c:v>
                </c:pt>
                <c:pt idx="10">
                  <c:v>0.1151539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0.10978309999999999</c:v>
                </c:pt>
                <c:pt idx="1">
                  <c:v>0.15891140000000001</c:v>
                </c:pt>
                <c:pt idx="2">
                  <c:v>0.19228790000000001</c:v>
                </c:pt>
                <c:pt idx="3">
                  <c:v>0.35165659999999999</c:v>
                </c:pt>
                <c:pt idx="4">
                  <c:v>0.34645389999999998</c:v>
                </c:pt>
                <c:pt idx="5">
                  <c:v>0.1258822</c:v>
                </c:pt>
                <c:pt idx="6">
                  <c:v>0.1765333</c:v>
                </c:pt>
                <c:pt idx="7">
                  <c:v>0.22072800000000001</c:v>
                </c:pt>
                <c:pt idx="8">
                  <c:v>0.38072460000000002</c:v>
                </c:pt>
                <c:pt idx="9">
                  <c:v>0.39183190000000001</c:v>
                </c:pt>
                <c:pt idx="10">
                  <c:v>0.17058780000000001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4.3401299999999997E-2</c:v>
                </c:pt>
                <c:pt idx="1">
                  <c:v>2.6209300000000001E-2</c:v>
                </c:pt>
                <c:pt idx="2">
                  <c:v>0</c:v>
                </c:pt>
                <c:pt idx="3">
                  <c:v>0</c:v>
                </c:pt>
                <c:pt idx="4">
                  <c:v>0</c:v>
                </c:pt>
                <c:pt idx="5">
                  <c:v>6.8914699999999995E-2</c:v>
                </c:pt>
                <c:pt idx="6">
                  <c:v>2.6863399999999999E-2</c:v>
                </c:pt>
                <c:pt idx="7">
                  <c:v>4.3223999999999999E-2</c:v>
                </c:pt>
                <c:pt idx="8">
                  <c:v>0</c:v>
                </c:pt>
                <c:pt idx="9">
                  <c:v>0</c:v>
                </c:pt>
                <c:pt idx="10">
                  <c:v>6.9967500000000002E-2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1.7933999999999999E-2</c:v>
                </c:pt>
                <c:pt idx="3">
                  <c:v>2.57719E-2</c:v>
                </c:pt>
                <c:pt idx="4">
                  <c:v>0</c:v>
                </c:pt>
                <c:pt idx="5">
                  <c:v>1.5E-6</c:v>
                </c:pt>
                <c:pt idx="6">
                  <c:v>6.2419500000000003E-2</c:v>
                </c:pt>
                <c:pt idx="7">
                  <c:v>1.3999999999999999E-6</c:v>
                </c:pt>
                <c:pt idx="8">
                  <c:v>4.36181E-2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0.94280120000000001</c:v>
                </c:pt>
                <c:pt idx="1">
                  <c:v>0.90591319999999997</c:v>
                </c:pt>
                <c:pt idx="2">
                  <c:v>0.97542669999999998</c:v>
                </c:pt>
                <c:pt idx="3">
                  <c:v>0.86112370000000005</c:v>
                </c:pt>
                <c:pt idx="4">
                  <c:v>0.99999979999999999</c:v>
                </c:pt>
                <c:pt idx="5">
                  <c:v>0.94251750000000001</c:v>
                </c:pt>
                <c:pt idx="6">
                  <c:v>0.89003480000000001</c:v>
                </c:pt>
                <c:pt idx="7">
                  <c:v>0.95038500000000004</c:v>
                </c:pt>
                <c:pt idx="8">
                  <c:v>0.95047300000000001</c:v>
                </c:pt>
                <c:pt idx="9">
                  <c:v>0.93299299999999996</c:v>
                </c:pt>
                <c:pt idx="10">
                  <c:v>0.78840560000000004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2.3223799999999999E-2</c:v>
                </c:pt>
                <c:pt idx="1">
                  <c:v>7.2208499999999995E-2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0.1468119</c:v>
                </c:pt>
                <c:pt idx="1">
                  <c:v>0.1341657</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1.8138000000000001E-2</c:v>
                </c:pt>
                <c:pt idx="1">
                  <c:v>2.5016799999999999E-2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0.88610869999999997</c:v>
                </c:pt>
                <c:pt idx="1">
                  <c:v>0.87025370000000002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0.3234495</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0.48208420000000002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0.12241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9.1097745999999997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2.9420700000000001E-2</c:v>
                </c:pt>
                <c:pt idx="1">
                  <c:v>8.8165300000000002E-2</c:v>
                </c:pt>
                <c:pt idx="2">
                  <c:v>7.6219599999999998E-2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8.6567000000000005E-2</c:v>
                </c:pt>
                <c:pt idx="1">
                  <c:v>0.1069148</c:v>
                </c:pt>
                <c:pt idx="2">
                  <c:v>0.2579148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2.2527800000000001E-2</c:v>
                </c:pt>
                <c:pt idx="1">
                  <c:v>4.9487799999999998E-2</c:v>
                </c:pt>
                <c:pt idx="2">
                  <c:v>0.18912000000000001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0.92502640000000003</c:v>
                </c:pt>
                <c:pt idx="1">
                  <c:v>0.92652889999999999</c:v>
                </c:pt>
                <c:pt idx="2">
                  <c:v>0.39906770000000003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1.28761E-2</c:v>
                </c:pt>
                <c:pt idx="1">
                  <c:v>0.13246949999999999</c:v>
                </c:pt>
                <c:pt idx="2">
                  <c:v>8.0618599999999999E-2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0.29632520000000001</c:v>
                </c:pt>
                <c:pt idx="1">
                  <c:v>0.16734589999999999</c:v>
                </c:pt>
                <c:pt idx="2">
                  <c:v>0.1650373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2.1224900000000001E-2</c:v>
                </c:pt>
                <c:pt idx="1">
                  <c:v>2.8958399999999999E-2</c:v>
                </c:pt>
                <c:pt idx="2">
                  <c:v>6.4839300000000002E-2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0.38715189999999999</c:v>
                </c:pt>
                <c:pt idx="1">
                  <c:v>0.91705320000000001</c:v>
                </c:pt>
                <c:pt idx="2">
                  <c:v>0.79282070000000004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0.10777340000000001</c:v>
                </c:pt>
                <c:pt idx="1">
                  <c:v>5.3583800000000001E-2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0.19938700000000001</c:v>
                </c:pt>
                <c:pt idx="1">
                  <c:v>0.1287074</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2.0355600000000001E-2</c:v>
                </c:pt>
                <c:pt idx="1">
                  <c:v>0.12120980000000001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0.53196860000000001</c:v>
                </c:pt>
                <c:pt idx="1">
                  <c:v>0.26161839999999997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4.1782699999999999E-2</c:v>
                </c:pt>
                <c:pt idx="1">
                  <c:v>7.8492999999999993E-2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0.17594870000000001</c:v>
                </c:pt>
                <c:pt idx="1">
                  <c:v>0.25686779999999998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4.17328E-2</c:v>
                </c:pt>
                <c:pt idx="1">
                  <c:v>8.2233100000000003E-2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0.70392200000000005</c:v>
                </c:pt>
                <c:pt idx="1">
                  <c:v>0.58339540000000001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0.84415580000000001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0.75634520000000005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0.82530119999999996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0.86363639999999997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0.83248730000000004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0.86813189999999996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0.86503070000000004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0.95238100000000003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0.95212770000000002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0.93678159999999999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0.91874999999999996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5.88015E-2</c:v>
                </c:pt>
                <c:pt idx="1">
                  <c:v>0.1930096</c:v>
                </c:pt>
                <c:pt idx="2">
                  <c:v>0.19844700000000001</c:v>
                </c:pt>
                <c:pt idx="3">
                  <c:v>0.26588600000000001</c:v>
                </c:pt>
                <c:pt idx="4">
                  <c:v>2.2435500000000001E-2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0.1136095</c:v>
                </c:pt>
                <c:pt idx="1">
                  <c:v>0.12512909999999999</c:v>
                </c:pt>
                <c:pt idx="2">
                  <c:v>0.1214496</c:v>
                </c:pt>
                <c:pt idx="3">
                  <c:v>0.10036730000000001</c:v>
                </c:pt>
                <c:pt idx="4">
                  <c:v>0.10882029999999999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5.7231200000000003E-2</c:v>
                </c:pt>
                <c:pt idx="1">
                  <c:v>5.04369E-2</c:v>
                </c:pt>
                <c:pt idx="2">
                  <c:v>3.2520500000000001E-2</c:v>
                </c:pt>
                <c:pt idx="3">
                  <c:v>2.3739300000000001E-2</c:v>
                </c:pt>
                <c:pt idx="4">
                  <c:v>2.1397599999999999E-2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0.87984359999999995</c:v>
                </c:pt>
                <c:pt idx="1">
                  <c:v>0.81893070000000001</c:v>
                </c:pt>
                <c:pt idx="2">
                  <c:v>0.79631719999999995</c:v>
                </c:pt>
                <c:pt idx="3">
                  <c:v>0.91396659999999996</c:v>
                </c:pt>
                <c:pt idx="4">
                  <c:v>0.89262730000000001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0.7109375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0.68888890000000003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0.81538460000000001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0.80219779999999996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0.80681820000000004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0.80281690000000006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0.81735159999999996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0.79459460000000004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0.79545449999999995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0.79185519999999998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0.84579439999999995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0.82608700000000002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0.76969699999999996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0.87817259999999997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0.94193550000000004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0.93367350000000005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0.96739129999999995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0.95757579999999998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0.83766229999999997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0.7969543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0.8251366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0.85542169999999995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0.97709919999999995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0.94512200000000002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0.98159510000000005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0.99358970000000002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0.94262299999999999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0.86842109999999995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0.89610389999999995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0.89726030000000001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0.88271599999999995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0.87019230000000003</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0.89500000000000002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0.92655370000000004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4.0976800000000001E-2</c:v>
                </c:pt>
                <c:pt idx="1">
                  <c:v>0.1252219</c:v>
                </c:pt>
                <c:pt idx="2">
                  <c:v>0.1923849</c:v>
                </c:pt>
                <c:pt idx="3">
                  <c:v>0.1053877</c:v>
                </c:pt>
                <c:pt idx="4">
                  <c:v>7.7656000000000001E-3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8.1213199999999999E-2</c:v>
                </c:pt>
                <c:pt idx="1">
                  <c:v>0.114187</c:v>
                </c:pt>
                <c:pt idx="2">
                  <c:v>0.12704289999999999</c:v>
                </c:pt>
                <c:pt idx="3">
                  <c:v>0.12613170000000001</c:v>
                </c:pt>
                <c:pt idx="4">
                  <c:v>6.9094100000000006E-2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3.3572900000000003E-2</c:v>
                </c:pt>
                <c:pt idx="1">
                  <c:v>0.1087084</c:v>
                </c:pt>
                <c:pt idx="2">
                  <c:v>8.9072499999999999E-2</c:v>
                </c:pt>
                <c:pt idx="3">
                  <c:v>3.4679300000000003E-2</c:v>
                </c:pt>
                <c:pt idx="4">
                  <c:v>1.9653199999999999E-2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0.91702050000000002</c:v>
                </c:pt>
                <c:pt idx="1">
                  <c:v>0.86235919999999999</c:v>
                </c:pt>
                <c:pt idx="2">
                  <c:v>0.80237950000000002</c:v>
                </c:pt>
                <c:pt idx="3">
                  <c:v>0.84601059999999995</c:v>
                </c:pt>
                <c:pt idx="4">
                  <c:v>0.95671240000000002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0.92356689999999997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0.84816749999999996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0.85945950000000004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0.88622749999999995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0.87931029999999999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0.89719629999999995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0.91351349999999998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0.75159240000000005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0.76381909999999997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0.74603169999999996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0.75862070000000004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0.61165049999999999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0.84732819999999998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0.85869569999999995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0.83146070000000005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0.91358019999999995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0.85632180000000002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0.81651379999999996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0.80382779999999998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0.85945950000000004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0.89440989999999998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0.88625589999999999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0.81407039999999997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0.88700559999999995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0.79646019999999995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0.77064220000000005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0.82857139999999996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0.77570090000000003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0.80660379999999998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0.83695649999999999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0.93846149999999995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0.93023259999999997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0.95505620000000002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0.96835439999999995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0.69051850000000004</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9.5787999999999998E-2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0.1908185</c:v>
                </c:pt>
                <c:pt idx="1">
                  <c:v>0.17565259999999999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7.5144699999999995E-2</c:v>
                </c:pt>
                <c:pt idx="1">
                  <c:v>0.10815470000000001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0.81961989999999996</c:v>
                </c:pt>
                <c:pt idx="1">
                  <c:v>0.66685030000000001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0.98850570000000004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0.95505620000000002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0.9174312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0.91346150000000004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0.96153849999999996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0.74324319999999999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0.65822780000000003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0.77906980000000003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0.67567569999999999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0.69135800000000003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0.91011240000000004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0.76249999999999996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0.67901230000000001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0.70512819999999998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0.76785709999999996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0.65573769999999998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0.79012349999999998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0.73972599999999999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0.80769230000000003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0.76829270000000005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0.86170210000000003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0.91538459999999999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0.92561979999999999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0.94690269999999999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0.77319590000000005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0.82702699999999996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0.87195120000000004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0.88311689999999998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0.8518519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0.96666669999999999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0.88607590000000003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6.3679299999999994E-2</c:v>
                </c:pt>
                <c:pt idx="1">
                  <c:v>9.2324900000000001E-2</c:v>
                </c:pt>
                <c:pt idx="2">
                  <c:v>5.2713299999999998E-2</c:v>
                </c:pt>
                <c:pt idx="3">
                  <c:v>0.111149</c:v>
                </c:pt>
                <c:pt idx="4">
                  <c:v>0.1436733</c:v>
                </c:pt>
                <c:pt idx="5">
                  <c:v>7.2854799999999997E-2</c:v>
                </c:pt>
                <c:pt idx="6">
                  <c:v>1.6809500000000002E-2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0.1889459</c:v>
                </c:pt>
                <c:pt idx="1">
                  <c:v>0.21274960000000001</c:v>
                </c:pt>
                <c:pt idx="2">
                  <c:v>0.20124719999999999</c:v>
                </c:pt>
                <c:pt idx="3">
                  <c:v>0.19245470000000001</c:v>
                </c:pt>
                <c:pt idx="4">
                  <c:v>0.2190965</c:v>
                </c:pt>
                <c:pt idx="5">
                  <c:v>0.17041709999999999</c:v>
                </c:pt>
                <c:pt idx="6">
                  <c:v>0.14365130000000001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8.3189299999999994E-2</c:v>
                </c:pt>
                <c:pt idx="1">
                  <c:v>8.9636999999999994E-2</c:v>
                </c:pt>
                <c:pt idx="2">
                  <c:v>0.1505505</c:v>
                </c:pt>
                <c:pt idx="3">
                  <c:v>0.13602359999999999</c:v>
                </c:pt>
                <c:pt idx="4">
                  <c:v>0.11184470000000001</c:v>
                </c:pt>
                <c:pt idx="5">
                  <c:v>7.1719400000000003E-2</c:v>
                </c:pt>
                <c:pt idx="6">
                  <c:v>3.7511999999999997E-2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0.78726839999999998</c:v>
                </c:pt>
                <c:pt idx="1">
                  <c:v>0.73688399999999998</c:v>
                </c:pt>
                <c:pt idx="2">
                  <c:v>0.69856589999999996</c:v>
                </c:pt>
                <c:pt idx="3">
                  <c:v>0.76028459999999998</c:v>
                </c:pt>
                <c:pt idx="4">
                  <c:v>0.67354890000000001</c:v>
                </c:pt>
                <c:pt idx="5">
                  <c:v>0.87689419999999996</c:v>
                </c:pt>
                <c:pt idx="6">
                  <c:v>0.9087442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0.89743589999999995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0.90361449999999999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0.91139239999999999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0.85245899999999997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0.85507250000000001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0.93055560000000004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0.88571429999999995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0.94594590000000001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0.86666670000000001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0.89361699999999999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0.90789470000000005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0.90566040000000003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0.97619049999999996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0.88157890000000005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0.87850470000000003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0.87640450000000003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0.90410959999999996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0.86982250000000005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0.8139535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0.8676471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0.78333330000000001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0.9473684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8.7817400000000004E-2</c:v>
                </c:pt>
                <c:pt idx="1">
                  <c:v>5.14207E-2</c:v>
                </c:pt>
                <c:pt idx="2">
                  <c:v>0.13613910000000001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8.5396299999999994E-2</c:v>
                </c:pt>
                <c:pt idx="1">
                  <c:v>0.13358310000000001</c:v>
                </c:pt>
                <c:pt idx="2">
                  <c:v>0.1963694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3.4271000000000003E-2</c:v>
                </c:pt>
                <c:pt idx="1">
                  <c:v>0.1002347</c:v>
                </c:pt>
                <c:pt idx="2">
                  <c:v>0.1173438</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0.96923519999999996</c:v>
                </c:pt>
                <c:pt idx="1">
                  <c:v>0.83278050000000003</c:v>
                </c:pt>
                <c:pt idx="2">
                  <c:v>0.82162089999999999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0.87272729999999998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0.9512195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0.82954550000000005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0.65833330000000001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0.59615379999999996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0.61224489999999998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0.60714290000000004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0.68275859999999999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0.60571430000000004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0.64102559999999997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0.86324789999999996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0.92121209999999998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0.86713289999999998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0.93893130000000002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0.74834440000000002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0.73096450000000002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0.69832399999999994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0.79487180000000002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0.79126209999999997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0.74210529999999997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0.51515149999999998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0.26086959999999998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0.29729729999999999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0.3846154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0.21686749999999999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0.20754719999999999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0.226601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0.24852070000000001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0.49473679999999998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0.53571429999999998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0.46610170000000001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0.52040819999999999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7.3508500000000004E-2</c:v>
                </c:pt>
                <c:pt idx="1">
                  <c:v>4.8220199999999998E-2</c:v>
                </c:pt>
                <c:pt idx="2">
                  <c:v>6.2857700000000002E-2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0.14304159999999999</c:v>
                </c:pt>
                <c:pt idx="1">
                  <c:v>9.2354900000000004E-2</c:v>
                </c:pt>
                <c:pt idx="2">
                  <c:v>3.3450500000000001E-2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9.4855200000000001E-2</c:v>
                </c:pt>
                <c:pt idx="1">
                  <c:v>1.53358E-2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0.75786209999999998</c:v>
                </c:pt>
                <c:pt idx="1">
                  <c:v>0.95789959999999996</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0.73214290000000004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0.49275360000000001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0.55357140000000005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0.57377049999999996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0.68367350000000005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0.58571430000000002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0.69718309999999994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0.70542640000000001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0.47058820000000001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0.25773200000000002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0.38317760000000001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0.4157303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0.9298246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0.89908259999999995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0.86511629999999995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0.9289617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0.93975900000000001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0.91346150000000004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0.91747570000000001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0.92696630000000002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0.73913039999999997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0.73888889999999996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0.69374999999999998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0.80555560000000004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0.77777779999999996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0.83908050000000001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9.2289156999999999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8.9671362000000006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9.0047847000000001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9.1477272999999997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0.13067860000000001</c:v>
                </c:pt>
                <c:pt idx="1">
                  <c:v>2.7925599999999998E-2</c:v>
                </c:pt>
                <c:pt idx="2">
                  <c:v>9.0660000000000004E-2</c:v>
                </c:pt>
                <c:pt idx="3">
                  <c:v>8.4824499999999997E-2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0.1149675</c:v>
                </c:pt>
                <c:pt idx="1">
                  <c:v>0.118259</c:v>
                </c:pt>
                <c:pt idx="2">
                  <c:v>0.1119766</c:v>
                </c:pt>
                <c:pt idx="3">
                  <c:v>0.1945151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4.6367400000000003E-2</c:v>
                </c:pt>
                <c:pt idx="1">
                  <c:v>4.4446300000000001E-2</c:v>
                </c:pt>
                <c:pt idx="2">
                  <c:v>2.00918E-2</c:v>
                </c:pt>
                <c:pt idx="3">
                  <c:v>0.1432532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0.88452030000000004</c:v>
                </c:pt>
                <c:pt idx="1">
                  <c:v>0.85787720000000001</c:v>
                </c:pt>
                <c:pt idx="2">
                  <c:v>0.91229000000000005</c:v>
                </c:pt>
                <c:pt idx="3">
                  <c:v>0.67420650000000004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0.179785</c:v>
                </c:pt>
                <c:pt idx="1">
                  <c:v>0.112707</c:v>
                </c:pt>
                <c:pt idx="2">
                  <c:v>9.7044699999999998E-2</c:v>
                </c:pt>
                <c:pt idx="3">
                  <c:v>3.2385400000000002E-2</c:v>
                </c:pt>
                <c:pt idx="4">
                  <c:v>3.7213299999999998E-2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0.1336531</c:v>
                </c:pt>
                <c:pt idx="1">
                  <c:v>0.154584</c:v>
                </c:pt>
                <c:pt idx="2">
                  <c:v>0.11335439999999999</c:v>
                </c:pt>
                <c:pt idx="3">
                  <c:v>0.1660066</c:v>
                </c:pt>
                <c:pt idx="4">
                  <c:v>0.17799180000000001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7.5260900000000006E-2</c:v>
                </c:pt>
                <c:pt idx="1">
                  <c:v>5.0885E-2</c:v>
                </c:pt>
                <c:pt idx="2">
                  <c:v>2.9790299999999999E-2</c:v>
                </c:pt>
                <c:pt idx="3">
                  <c:v>9.3255099999999994E-2</c:v>
                </c:pt>
                <c:pt idx="4">
                  <c:v>8.1148399999999996E-2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0.8436631</c:v>
                </c:pt>
                <c:pt idx="1">
                  <c:v>0.80090810000000001</c:v>
                </c:pt>
                <c:pt idx="2">
                  <c:v>0.94002490000000005</c:v>
                </c:pt>
                <c:pt idx="3">
                  <c:v>0.65840589999999999</c:v>
                </c:pt>
                <c:pt idx="4">
                  <c:v>0.61489369999999999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Chesterfield Royal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6926412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757709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541698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546124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926784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340994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293868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819647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786914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551941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407150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019364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60154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045536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688954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8803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679681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26672594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625891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3226409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27880538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92685903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48429439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82923232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05784235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98333692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32642795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60728829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12176444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32137518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94523496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88648471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1074518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76053278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83181378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78424334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061713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69385656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06829856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63415490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85048511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81984136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43634762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09181663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98405644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03643762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71016835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0340369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72896885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82986700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72172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9429945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1821496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95854800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6514619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13840063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60382771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8559911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03236806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57116948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49159993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92118041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09246928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413461" y="622300"/>
            <a:ext cx="386516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Chesterfield Royal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45311657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90963073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1813096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76836058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72048708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54683281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83405385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23612604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87159193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84661437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31319859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11609631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59303482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84778851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5000066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49144145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62489527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86124168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76889699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70437612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26367420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72916058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43540995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3463302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93478885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76813238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34645010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58589211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6287805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11370726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6325613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00179564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52466418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70380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Chesterfield Royal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8738026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42740988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15548074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9052275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06297133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54349847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7646298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42736732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2060785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54658605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49029000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78283673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66864476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40350500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27696474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21835362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8817502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1031496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0068880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58232372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743009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257272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756083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711281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465305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44730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976009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41525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805975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696692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125339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483700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12243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868369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267427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487166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44169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307413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1354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308163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017763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409250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65176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524370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044405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660958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18908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388763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59185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913836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337981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678721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834230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242060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449810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988090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69246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729782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429566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02476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616548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732484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848098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124160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641057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892376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103458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600049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65050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379152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102650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099872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033730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214918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969416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17045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865411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920403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5178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536426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638129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378880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70302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218699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525836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008513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952313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118201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790902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645757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7361266"/>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095808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149185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724216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093497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943083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980684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103018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981569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556297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233946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03902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393908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377582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901536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384929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0843228"/>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179877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189720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288349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473017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433408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161795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958815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894535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180822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308388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19687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266615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56534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561525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952401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989718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760138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038930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915950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103563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74157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796250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911892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695900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87803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21660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969280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777897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21368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200295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418129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94355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072938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900755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335879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186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366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31643306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0020209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16609077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413461" y="622300"/>
            <a:ext cx="3865162" cy="276999"/>
          </a:xfrm>
          <a:prstGeom prst="rect">
            <a:avLst/>
          </a:prstGeom>
          <a:noFill/>
        </p:spPr>
        <p:txBody>
          <a:bodyPr wrap="none" rtlCol="0">
            <a:spAutoFit/>
          </a:bodyPr>
          <a:lstStyle/>
          <a:p>
            <a:pPr algn="r"/>
            <a:r>
              <a:rPr lang="en-GB" sz="1200" b="1">
                <a:solidFill>
                  <a:srgbClr val="336E9F"/>
                </a:solidFill>
                <a:latin typeface="Arial"/>
                <a:cs typeface="Arial"/>
              </a:rPr>
              <a:t>Chesterfield Royal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22441</Words>
  <Application>Microsoft Office PowerPoint</Application>
  <PresentationFormat>Custom</PresentationFormat>
  <Paragraphs>5971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