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8.3366599999999999E-2</c:v>
                </c:pt>
                <c:pt idx="1">
                  <c:v>4.9505800000000003E-2</c:v>
                </c:pt>
                <c:pt idx="2">
                  <c:v>5.1978400000000001E-2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7.8809699999999996E-2</c:v>
                </c:pt>
                <c:pt idx="1">
                  <c:v>0.11516419999999999</c:v>
                </c:pt>
                <c:pt idx="2">
                  <c:v>5.4519100000000001E-2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4.5965300000000001E-2</c:v>
                </c:pt>
                <c:pt idx="1">
                  <c:v>9.6168900000000002E-2</c:v>
                </c:pt>
                <c:pt idx="2">
                  <c:v>1.55847E-2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0.88286909999999996</c:v>
                </c:pt>
                <c:pt idx="1">
                  <c:v>0.82544410000000001</c:v>
                </c:pt>
                <c:pt idx="2">
                  <c:v>0.91868930000000004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3.9023500000000003E-2</c:v>
                </c:pt>
                <c:pt idx="1">
                  <c:v>6.6634799999999994E-2</c:v>
                </c:pt>
                <c:pt idx="2">
                  <c:v>1.4226600000000001E-2</c:v>
                </c:pt>
                <c:pt idx="3">
                  <c:v>0.15347659999999999</c:v>
                </c:pt>
                <c:pt idx="4">
                  <c:v>8.9626800000000006E-2</c:v>
                </c:pt>
                <c:pt idx="5">
                  <c:v>0.13729350000000001</c:v>
                </c:pt>
                <c:pt idx="6">
                  <c:v>7.0725700000000002E-2</c:v>
                </c:pt>
                <c:pt idx="7">
                  <c:v>4.16551E-2</c:v>
                </c:pt>
                <c:pt idx="8">
                  <c:v>0.1027918</c:v>
                </c:pt>
                <c:pt idx="9">
                  <c:v>6.2507599999999996E-2</c:v>
                </c:pt>
                <c:pt idx="10">
                  <c:v>0.1220007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0.10789020000000001</c:v>
                </c:pt>
                <c:pt idx="1">
                  <c:v>0.11599959999999999</c:v>
                </c:pt>
                <c:pt idx="2">
                  <c:v>0.15955549999999999</c:v>
                </c:pt>
                <c:pt idx="3">
                  <c:v>0.23708679999999999</c:v>
                </c:pt>
                <c:pt idx="4">
                  <c:v>0.22479109999999999</c:v>
                </c:pt>
                <c:pt idx="5">
                  <c:v>0.1215773</c:v>
                </c:pt>
                <c:pt idx="6">
                  <c:v>0.12797720000000001</c:v>
                </c:pt>
                <c:pt idx="7">
                  <c:v>0.1794954</c:v>
                </c:pt>
                <c:pt idx="8">
                  <c:v>0.25018509999999999</c:v>
                </c:pt>
                <c:pt idx="9">
                  <c:v>0.24429699999999999</c:v>
                </c:pt>
                <c:pt idx="10">
                  <c:v>0.15689410000000001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4.43478E-2</c:v>
                </c:pt>
                <c:pt idx="1">
                  <c:v>4.7665199999999998E-2</c:v>
                </c:pt>
                <c:pt idx="2">
                  <c:v>9.7269000000000001E-3</c:v>
                </c:pt>
                <c:pt idx="3">
                  <c:v>3.2272500000000003E-2</c:v>
                </c:pt>
                <c:pt idx="4">
                  <c:v>4.8236899999999999E-2</c:v>
                </c:pt>
                <c:pt idx="5">
                  <c:v>7.1067199999999997E-2</c:v>
                </c:pt>
                <c:pt idx="6">
                  <c:v>5.1141499999999999E-2</c:v>
                </c:pt>
                <c:pt idx="7">
                  <c:v>6.3840300000000003E-2</c:v>
                </c:pt>
                <c:pt idx="8">
                  <c:v>5.9762799999999998E-2</c:v>
                </c:pt>
                <c:pt idx="9">
                  <c:v>7.0215600000000003E-2</c:v>
                </c:pt>
                <c:pt idx="10">
                  <c:v>7.6814400000000005E-2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0.87226479999999995</c:v>
                </c:pt>
                <c:pt idx="1">
                  <c:v>0.87361429999999995</c:v>
                </c:pt>
                <c:pt idx="2">
                  <c:v>0.87254989999999999</c:v>
                </c:pt>
                <c:pt idx="3">
                  <c:v>0.64746420000000005</c:v>
                </c:pt>
                <c:pt idx="4">
                  <c:v>0.81631089999999995</c:v>
                </c:pt>
                <c:pt idx="5">
                  <c:v>0.81256980000000001</c:v>
                </c:pt>
                <c:pt idx="6">
                  <c:v>0.80581760000000002</c:v>
                </c:pt>
                <c:pt idx="7">
                  <c:v>0.85967559999999998</c:v>
                </c:pt>
                <c:pt idx="8">
                  <c:v>0.58131359999999999</c:v>
                </c:pt>
                <c:pt idx="9">
                  <c:v>0.75607000000000002</c:v>
                </c:pt>
                <c:pt idx="10">
                  <c:v>0.74660729999999997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2.9335099999999999E-2</c:v>
                </c:pt>
                <c:pt idx="1">
                  <c:v>8.1643499999999994E-2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0.1345894</c:v>
                </c:pt>
                <c:pt idx="1">
                  <c:v>0.1152956</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2.4249199999999999E-2</c:v>
                </c:pt>
                <c:pt idx="1">
                  <c:v>3.4451900000000001E-2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0.85620050000000003</c:v>
                </c:pt>
                <c:pt idx="1">
                  <c:v>0.78280760000000005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0.35364839999999997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0.42168640000000002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0.15260889999999999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8.8425311999999998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3.5735200000000002E-2</c:v>
                </c:pt>
                <c:pt idx="1">
                  <c:v>9.5091400000000006E-2</c:v>
                </c:pt>
                <c:pt idx="2">
                  <c:v>9.3205200000000002E-2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7.3938000000000004E-2</c:v>
                </c:pt>
                <c:pt idx="1">
                  <c:v>9.3062599999999995E-2</c:v>
                </c:pt>
                <c:pt idx="2">
                  <c:v>0.22394359999999999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2.8842300000000001E-2</c:v>
                </c:pt>
                <c:pt idx="1">
                  <c:v>5.6413900000000003E-2</c:v>
                </c:pt>
                <c:pt idx="2">
                  <c:v>0.2061056</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0.91880200000000001</c:v>
                </c:pt>
                <c:pt idx="1">
                  <c:v>0.85858849999999998</c:v>
                </c:pt>
                <c:pt idx="2">
                  <c:v>0.4805585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3.5124700000000002E-2</c:v>
                </c:pt>
                <c:pt idx="1">
                  <c:v>0.140545</c:v>
                </c:pt>
                <c:pt idx="2">
                  <c:v>9.2423900000000003E-2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0.251828</c:v>
                </c:pt>
                <c:pt idx="1">
                  <c:v>0.15119489999999999</c:v>
                </c:pt>
                <c:pt idx="2">
                  <c:v>0.14142669999999999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4.3473499999999998E-2</c:v>
                </c:pt>
                <c:pt idx="1">
                  <c:v>3.7033900000000002E-2</c:v>
                </c:pt>
                <c:pt idx="2">
                  <c:v>7.6644599999999993E-2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0.17424010000000001</c:v>
                </c:pt>
                <c:pt idx="1">
                  <c:v>0.79776219999999998</c:v>
                </c:pt>
                <c:pt idx="2">
                  <c:v>0.63554829999999995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0.12975300000000001</c:v>
                </c:pt>
                <c:pt idx="1">
                  <c:v>6.2863199999999994E-2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0.15542790000000001</c:v>
                </c:pt>
                <c:pt idx="1">
                  <c:v>0.1101487</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4.2335200000000003E-2</c:v>
                </c:pt>
                <c:pt idx="1">
                  <c:v>0.1304892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0.48514639999999998</c:v>
                </c:pt>
                <c:pt idx="1">
                  <c:v>0.25035370000000001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5.4134500000000002E-2</c:v>
                </c:pt>
                <c:pt idx="1">
                  <c:v>0.10549360000000001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0.15124499999999999</c:v>
                </c:pt>
                <c:pt idx="1">
                  <c:v>0.20286650000000001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5.4084699999999999E-2</c:v>
                </c:pt>
                <c:pt idx="1">
                  <c:v>0.1092337</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0.64054259999999996</c:v>
                </c:pt>
                <c:pt idx="1">
                  <c:v>0.37480479999999999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0.80512819999999996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0.77419349999999998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0.78181820000000002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0.8131313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0.81588450000000001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0.7899543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0.85972850000000001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0.90114070000000002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0.88177340000000004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6.7910799999999993E-2</c:v>
                </c:pt>
                <c:pt idx="1">
                  <c:v>0.20373350000000001</c:v>
                </c:pt>
                <c:pt idx="2">
                  <c:v>0.20862900000000001</c:v>
                </c:pt>
                <c:pt idx="3">
                  <c:v>0.27421859999999998</c:v>
                </c:pt>
                <c:pt idx="4">
                  <c:v>3.2015500000000002E-2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9.5390900000000001E-2</c:v>
                </c:pt>
                <c:pt idx="1">
                  <c:v>0.1036811</c:v>
                </c:pt>
                <c:pt idx="2">
                  <c:v>0.1010856</c:v>
                </c:pt>
                <c:pt idx="3">
                  <c:v>8.3702299999999993E-2</c:v>
                </c:pt>
                <c:pt idx="4">
                  <c:v>8.9660400000000001E-2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6.6340499999999997E-2</c:v>
                </c:pt>
                <c:pt idx="1">
                  <c:v>6.1160899999999997E-2</c:v>
                </c:pt>
                <c:pt idx="2">
                  <c:v>4.2702499999999997E-2</c:v>
                </c:pt>
                <c:pt idx="3">
                  <c:v>3.2071799999999998E-2</c:v>
                </c:pt>
                <c:pt idx="4">
                  <c:v>3.0977600000000001E-2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0.80321489999999995</c:v>
                </c:pt>
                <c:pt idx="1">
                  <c:v>0.77883610000000003</c:v>
                </c:pt>
                <c:pt idx="2">
                  <c:v>0.76898900000000003</c:v>
                </c:pt>
                <c:pt idx="3">
                  <c:v>0.8784227</c:v>
                </c:pt>
                <c:pt idx="4">
                  <c:v>0.81451300000000004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0.63473049999999998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0.67724870000000004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0.62672810000000001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0.7807018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0.78260870000000005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0.699187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0.78813560000000005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0.76678449999999998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0.77846150000000003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0.76865669999999997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0.72438159999999996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0.75873020000000002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0.77985070000000001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0.77830189999999999</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0.73106059999999995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0.78859060000000003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0.81274900000000005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0.96019900000000002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0.93004120000000001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0.94306049999999997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0.93607309999999999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0.71369289999999996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0.79003559999999995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0.76255709999999999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0.94607839999999999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0.92083329999999997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0.9503817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0.9198113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0.79797980000000002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0.76170210000000005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0.81553399999999998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0.93043480000000001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0.90073530000000002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0.9003215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0.88715949999999999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4.5533200000000003E-2</c:v>
                </c:pt>
                <c:pt idx="1">
                  <c:v>0.1330595</c:v>
                </c:pt>
                <c:pt idx="2">
                  <c:v>0.20072870000000001</c:v>
                </c:pt>
                <c:pt idx="3">
                  <c:v>0.11323950000000001</c:v>
                </c:pt>
                <c:pt idx="4">
                  <c:v>1.23258E-2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7.2100600000000001E-2</c:v>
                </c:pt>
                <c:pt idx="1">
                  <c:v>9.8511799999999997E-2</c:v>
                </c:pt>
                <c:pt idx="2">
                  <c:v>0.1103553</c:v>
                </c:pt>
                <c:pt idx="3">
                  <c:v>0.1104281</c:v>
                </c:pt>
                <c:pt idx="4">
                  <c:v>5.9973699999999998E-2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3.8129200000000002E-2</c:v>
                </c:pt>
                <c:pt idx="1">
                  <c:v>0.116546</c:v>
                </c:pt>
                <c:pt idx="2">
                  <c:v>9.7416299999999997E-2</c:v>
                </c:pt>
                <c:pt idx="3">
                  <c:v>4.2531100000000002E-2</c:v>
                </c:pt>
                <c:pt idx="4">
                  <c:v>2.42134E-2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0.88424659999999999</c:v>
                </c:pt>
                <c:pt idx="1">
                  <c:v>0.79466510000000001</c:v>
                </c:pt>
                <c:pt idx="2">
                  <c:v>0.78066930000000001</c:v>
                </c:pt>
                <c:pt idx="3">
                  <c:v>0.77276210000000001</c:v>
                </c:pt>
                <c:pt idx="4">
                  <c:v>0.93512289999999998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0.79674800000000001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0.84751770000000004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0.82113820000000004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0.92070479999999999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0.86785710000000005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0.90566040000000003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0.88345859999999998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0.71028040000000003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0.69477909999999998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0.67730500000000005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0.73577239999999999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0.53763439999999996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0.58598729999999999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0.82967029999999997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0.80476190000000003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0.82442749999999998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0.86842109999999995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0.76495729999999995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0.75912409999999997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0.81874999999999998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0.80149809999999999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0.81278539999999999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0.84108530000000004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0.84824900000000003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0.60162599999999999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0.5723684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0.62130180000000002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0.56028370000000005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0.76724139999999996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0.74007219999999996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0.69565220000000005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0.72761189999999998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0.90954769999999996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0.91101690000000002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0.88086640000000005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0.93534479999999998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0.71343959999999995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0.1138953</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0.1449763</c:v>
                </c:pt>
                <c:pt idx="1">
                  <c:v>0.13943810000000001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9.8065799999999995E-2</c:v>
                </c:pt>
                <c:pt idx="1">
                  <c:v>0.12626190000000001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0.72916930000000002</c:v>
                </c:pt>
                <c:pt idx="1">
                  <c:v>0.65290440000000005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0.99166670000000001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0.97391300000000003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0.99242419999999998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0.95333330000000005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0.92715230000000004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0.93975900000000001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0.91025639999999997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0.60493830000000004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0.58181819999999995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0.63043479999999996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0.77380950000000004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0.73584910000000003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0.73636360000000001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0.76595740000000001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0.67469880000000004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0.66990289999999997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0.67256640000000001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0.73684210000000006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0.73809519999999995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0.79245279999999996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0.80869570000000002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0.86315790000000003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0.91044780000000003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0.92810459999999995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0.87179490000000004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0.75233640000000002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0.72619049999999996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0.77405860000000004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0.86419749999999995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0.90291259999999995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0.87850470000000003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0.86170210000000003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7.0805199999999999E-2</c:v>
                </c:pt>
                <c:pt idx="1">
                  <c:v>9.9240099999999998E-2</c:v>
                </c:pt>
                <c:pt idx="2">
                  <c:v>6.20297E-2</c:v>
                </c:pt>
                <c:pt idx="3">
                  <c:v>0.1186036</c:v>
                </c:pt>
                <c:pt idx="4">
                  <c:v>0.15464359999999999</c:v>
                </c:pt>
                <c:pt idx="5">
                  <c:v>8.2495499999999999E-2</c:v>
                </c:pt>
                <c:pt idx="6">
                  <c:v>2.31366E-2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0.17469399999999999</c:v>
                </c:pt>
                <c:pt idx="1">
                  <c:v>0.19891919999999999</c:v>
                </c:pt>
                <c:pt idx="2">
                  <c:v>0.1826142</c:v>
                </c:pt>
                <c:pt idx="3">
                  <c:v>0.17754549999999999</c:v>
                </c:pt>
                <c:pt idx="4">
                  <c:v>0.197156</c:v>
                </c:pt>
                <c:pt idx="5">
                  <c:v>0.15113579999999999</c:v>
                </c:pt>
                <c:pt idx="6">
                  <c:v>0.130997</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9.0315199999999998E-2</c:v>
                </c:pt>
                <c:pt idx="1">
                  <c:v>9.6552200000000005E-2</c:v>
                </c:pt>
                <c:pt idx="2">
                  <c:v>0.15986700000000001</c:v>
                </c:pt>
                <c:pt idx="3">
                  <c:v>0.1434782</c:v>
                </c:pt>
                <c:pt idx="4">
                  <c:v>0.12281499999999999</c:v>
                </c:pt>
                <c:pt idx="5">
                  <c:v>8.1360100000000005E-2</c:v>
                </c:pt>
                <c:pt idx="6">
                  <c:v>4.3839099999999999E-2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0.8509449</c:v>
                </c:pt>
                <c:pt idx="1">
                  <c:v>0.70245559999999996</c:v>
                </c:pt>
                <c:pt idx="2">
                  <c:v>0.72187310000000005</c:v>
                </c:pt>
                <c:pt idx="3">
                  <c:v>0.74283580000000005</c:v>
                </c:pt>
                <c:pt idx="4">
                  <c:v>0.62633119999999998</c:v>
                </c:pt>
                <c:pt idx="5">
                  <c:v>0.85746789999999995</c:v>
                </c:pt>
                <c:pt idx="6">
                  <c:v>0.90561239999999998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0.8433735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0.85849059999999999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0.88695650000000004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0.91578950000000003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0.81707320000000005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0.86021510000000001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0.84536080000000002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0.86516850000000001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0.84768209999999999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0.81512609999999996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0.81578949999999995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0.80487799999999998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0.83720930000000005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0.68518520000000005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0.796875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0.65909090000000004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0.89552240000000005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0.79729729999999999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0.9012346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0.86885250000000003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0.86991870000000004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0.88372090000000003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0.87591240000000004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0.73062729999999998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0.78476820000000003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0.73207549999999999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0.59090909999999996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9.4848299999999997E-2</c:v>
                </c:pt>
                <c:pt idx="1">
                  <c:v>6.0590400000000003E-2</c:v>
                </c:pt>
                <c:pt idx="2">
                  <c:v>0.15028320000000001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7.1334400000000006E-2</c:v>
                </c:pt>
                <c:pt idx="1">
                  <c:v>0.1152437</c:v>
                </c:pt>
                <c:pt idx="2">
                  <c:v>0.16808110000000001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4.1301999999999998E-2</c:v>
                </c:pt>
                <c:pt idx="1">
                  <c:v>0.1094044</c:v>
                </c:pt>
                <c:pt idx="2">
                  <c:v>0.13148789999999999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0.9342857</c:v>
                </c:pt>
                <c:pt idx="1">
                  <c:v>0.72683469999999994</c:v>
                </c:pt>
                <c:pt idx="2">
                  <c:v>0.58581249999999996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0.83544300000000005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0.85483869999999995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0.81021900000000002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0.52298849999999997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0.55450239999999995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0.55555560000000004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0.5391705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0.59523809999999999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0.57024790000000003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0.60498220000000003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0.52916669999999999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0.79500000000000004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0.80094790000000005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0.7427184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0.69477909999999998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0.70411990000000002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0.66952789999999995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0.71300450000000004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0.71666669999999999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0.68702289999999999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0.27450980000000003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0.2763158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0.22352939999999999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0.1666667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0.22374430000000001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0.233463</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0.23469390000000001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0.27155170000000001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0.46564889999999998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0.44374999999999998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0.42134830000000001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0.4907975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8.3016499999999993E-2</c:v>
                </c:pt>
                <c:pt idx="1">
                  <c:v>5.6693899999999998E-2</c:v>
                </c:pt>
                <c:pt idx="2">
                  <c:v>6.6713300000000003E-2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0.1240255</c:v>
                </c:pt>
                <c:pt idx="1">
                  <c:v>7.5407500000000002E-2</c:v>
                </c:pt>
                <c:pt idx="2">
                  <c:v>2.95949E-2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0.1043632</c:v>
                </c:pt>
                <c:pt idx="1">
                  <c:v>2.3809500000000001E-2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0.73473259999999996</c:v>
                </c:pt>
                <c:pt idx="1">
                  <c:v>0.9062036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0.51401870000000005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0.40650409999999998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0.48760330000000002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0.36633660000000001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0.65816330000000001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0.64285709999999996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0.47857139999999998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0.40506330000000002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0.4342857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0.49305559999999998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0.86637929999999996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0.85608859999999998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0.88535030000000003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0.86692020000000003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0.90076339999999999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0.91973240000000001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0.92213109999999998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0.59668509999999997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0.59433959999999997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0.62248999999999999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0.62439020000000001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0.73983739999999998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0.78761060000000005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8.8237884999999991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8.8603774000000008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8.8398693000000002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8.8053434999999993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0.13968829999999999</c:v>
                </c:pt>
                <c:pt idx="1">
                  <c:v>3.71388E-2</c:v>
                </c:pt>
                <c:pt idx="2">
                  <c:v>9.9173700000000004E-2</c:v>
                </c:pt>
                <c:pt idx="3">
                  <c:v>0.103118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9.6948000000000006E-2</c:v>
                </c:pt>
                <c:pt idx="1">
                  <c:v>9.9832699999999996E-2</c:v>
                </c:pt>
                <c:pt idx="2">
                  <c:v>9.4949199999999997E-2</c:v>
                </c:pt>
                <c:pt idx="3">
                  <c:v>0.15792809999999999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5.5377200000000001E-2</c:v>
                </c:pt>
                <c:pt idx="1">
                  <c:v>5.3659499999999999E-2</c:v>
                </c:pt>
                <c:pt idx="2">
                  <c:v>2.8605499999999999E-2</c:v>
                </c:pt>
                <c:pt idx="3">
                  <c:v>0.16154669999999999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0.85335519999999998</c:v>
                </c:pt>
                <c:pt idx="1">
                  <c:v>0.80342009999999997</c:v>
                </c:pt>
                <c:pt idx="2">
                  <c:v>0.87105060000000001</c:v>
                </c:pt>
                <c:pt idx="3">
                  <c:v>0.58383700000000005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0.19263350000000001</c:v>
                </c:pt>
                <c:pt idx="1">
                  <c:v>0.1244697</c:v>
                </c:pt>
                <c:pt idx="2">
                  <c:v>0.1074899</c:v>
                </c:pt>
                <c:pt idx="3">
                  <c:v>4.5835300000000002E-2</c:v>
                </c:pt>
                <c:pt idx="4">
                  <c:v>5.19342E-2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0.1079562</c:v>
                </c:pt>
                <c:pt idx="1">
                  <c:v>0.1310586</c:v>
                </c:pt>
                <c:pt idx="2">
                  <c:v>9.2464099999999994E-2</c:v>
                </c:pt>
                <c:pt idx="3">
                  <c:v>0.13910690000000001</c:v>
                </c:pt>
                <c:pt idx="4">
                  <c:v>0.14854990000000001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8.8109300000000002E-2</c:v>
                </c:pt>
                <c:pt idx="1">
                  <c:v>6.2647700000000001E-2</c:v>
                </c:pt>
                <c:pt idx="2">
                  <c:v>4.0235399999999998E-2</c:v>
                </c:pt>
                <c:pt idx="3">
                  <c:v>0.10670499999999999</c:v>
                </c:pt>
                <c:pt idx="4">
                  <c:v>9.5869399999999994E-2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0.68486199999999997</c:v>
                </c:pt>
                <c:pt idx="1">
                  <c:v>0.66977059999999999</c:v>
                </c:pt>
                <c:pt idx="2">
                  <c:v>0.86387740000000002</c:v>
                </c:pt>
                <c:pt idx="3">
                  <c:v>0.51866509999999999</c:v>
                </c:pt>
                <c:pt idx="4">
                  <c:v>0.53417460000000005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Chelsea and Westminster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3173208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591440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862118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394113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698493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056764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099495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979335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42305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719542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793041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946963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492450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791597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931100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685251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106039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8445075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0601242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90934213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27315705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82118839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08816521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66958869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82726120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4087623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9272735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9534408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6042667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3629845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4068763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57761499"/>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42950397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70053869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70711864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5194743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26312428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50740204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4874942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29449067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23782520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33080191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39407530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48626732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0176445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07461560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8364320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63367010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88739236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3195624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28216718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06686640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99376827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84747996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3139011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64099612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13111687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47656763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9767335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71614889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6656269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99607402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97007652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92858747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892486" y="622300"/>
            <a:ext cx="438613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Chelsea and Westminster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17829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Chelsea and Westminster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41138553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09302219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53947227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6534977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20444536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14160578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53268695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89888196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71494896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8282443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05835437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71053794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23305727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5644192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77815058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98151233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42244339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96983498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8685618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20169513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17596780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53095925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63330493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53414963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5521613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94503030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4607933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59816300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75881680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5164639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898381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6964584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628417076"/>
              </p:ext>
            </p:extLst>
          </p:nvPr>
        </p:nvGraphicFramePr>
        <p:xfrm>
          <a:off x="428498" y="1003301"/>
          <a:ext cx="6732322" cy="284707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3957817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671292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05598303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7345633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42239894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87846272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90693580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7898329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81585659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70870296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0051643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42871736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7520996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06884991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9112996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6033997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25755461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04373857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2666318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01876264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589406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959393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916887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73744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830787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533845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9164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68050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257638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35758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448185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61891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577941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212365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54591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80179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72272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8076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98184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4990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43631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672944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42160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504636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01864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45626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56423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392130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57155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84332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286363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247376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191566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573076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634124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523284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926874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70241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928589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79194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786118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143234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648024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47475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80692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312883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13474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595884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44119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29271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829441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894608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169516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841300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80968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811842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61505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65047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378431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392298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15456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441402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829652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110457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445778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03168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41040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749834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02525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483900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427901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564838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801355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175864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160393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665911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46133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109177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758260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214313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673863"/>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705734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431231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263467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744779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21765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810433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03982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565814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095190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063924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100780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929780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92302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84234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609311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232275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95886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144584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128556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398033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889453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849763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225148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31951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090158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32363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54531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498940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064058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52838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155329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27342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56093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68481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78900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07634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61477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456053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343995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876884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184082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271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657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28105500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7975654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4560440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892486" y="622300"/>
            <a:ext cx="4386137" cy="276999"/>
          </a:xfrm>
          <a:prstGeom prst="rect">
            <a:avLst/>
          </a:prstGeom>
          <a:noFill/>
        </p:spPr>
        <p:txBody>
          <a:bodyPr wrap="none" rtlCol="0">
            <a:spAutoFit/>
          </a:bodyPr>
          <a:lstStyle/>
          <a:p>
            <a:pPr algn="r"/>
            <a:r>
              <a:rPr lang="en-GB" sz="1200" b="1">
                <a:solidFill>
                  <a:srgbClr val="336E9F"/>
                </a:solidFill>
                <a:latin typeface="Arial"/>
                <a:cs typeface="Arial"/>
              </a:rPr>
              <a:t>Chelsea and Westminster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22609</Words>
  <Application>Microsoft Office PowerPoint</Application>
  <PresentationFormat>Custom</PresentationFormat>
  <Paragraphs>5936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