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9.6307699999999996E-2</c:v>
                </c:pt>
                <c:pt idx="1">
                  <c:v>6.8642099999999998E-2</c:v>
                </c:pt>
                <c:pt idx="2">
                  <c:v>6.5750600000000006E-2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5.2927500000000002E-2</c:v>
                </c:pt>
                <c:pt idx="1">
                  <c:v>7.6891500000000002E-2</c:v>
                </c:pt>
                <c:pt idx="2">
                  <c:v>2.6974700000000001E-2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5.8906399999999998E-2</c:v>
                </c:pt>
                <c:pt idx="1">
                  <c:v>0.1153052</c:v>
                </c:pt>
                <c:pt idx="2">
                  <c:v>2.9356799999999999E-2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0.94668980000000003</c:v>
                </c:pt>
                <c:pt idx="1">
                  <c:v>0.88526459999999996</c:v>
                </c:pt>
                <c:pt idx="2">
                  <c:v>0.97586550000000005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6.7694199999999996E-2</c:v>
                </c:pt>
                <c:pt idx="1">
                  <c:v>9.4514600000000004E-2</c:v>
                </c:pt>
                <c:pt idx="2">
                  <c:v>5.8030600000000002E-2</c:v>
                </c:pt>
                <c:pt idx="3">
                  <c:v>0.1967034</c:v>
                </c:pt>
                <c:pt idx="4">
                  <c:v>0.15650559999999999</c:v>
                </c:pt>
                <c:pt idx="5">
                  <c:v>0.1692506</c:v>
                </c:pt>
                <c:pt idx="6">
                  <c:v>0.10151689999999999</c:v>
                </c:pt>
                <c:pt idx="7">
                  <c:v>9.0466299999999999E-2</c:v>
                </c:pt>
                <c:pt idx="8">
                  <c:v>0.1461247</c:v>
                </c:pt>
                <c:pt idx="9">
                  <c:v>0.13579669999999999</c:v>
                </c:pt>
                <c:pt idx="10">
                  <c:v>0.13388610000000001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5.0548799999999998E-2</c:v>
                </c:pt>
                <c:pt idx="1">
                  <c:v>6.0240000000000002E-2</c:v>
                </c:pt>
                <c:pt idx="2">
                  <c:v>7.19476E-2</c:v>
                </c:pt>
                <c:pt idx="3">
                  <c:v>0.15063309999999999</c:v>
                </c:pt>
                <c:pt idx="4">
                  <c:v>9.1033500000000003E-2</c:v>
                </c:pt>
                <c:pt idx="5">
                  <c:v>5.7663100000000002E-2</c:v>
                </c:pt>
                <c:pt idx="6">
                  <c:v>6.6394800000000004E-2</c:v>
                </c:pt>
                <c:pt idx="7">
                  <c:v>8.1873100000000004E-2</c:v>
                </c:pt>
                <c:pt idx="8">
                  <c:v>0.16351940000000001</c:v>
                </c:pt>
                <c:pt idx="9">
                  <c:v>9.7718799999999995E-2</c:v>
                </c:pt>
                <c:pt idx="10">
                  <c:v>0.1331232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7.30185E-2</c:v>
                </c:pt>
                <c:pt idx="1">
                  <c:v>7.5545000000000001E-2</c:v>
                </c:pt>
                <c:pt idx="2">
                  <c:v>5.3530899999999999E-2</c:v>
                </c:pt>
                <c:pt idx="3">
                  <c:v>7.5499300000000005E-2</c:v>
                </c:pt>
                <c:pt idx="4">
                  <c:v>0.1151158</c:v>
                </c:pt>
                <c:pt idx="5">
                  <c:v>0.1030243</c:v>
                </c:pt>
                <c:pt idx="6">
                  <c:v>8.1932699999999997E-2</c:v>
                </c:pt>
                <c:pt idx="7">
                  <c:v>0.1126514</c:v>
                </c:pt>
                <c:pt idx="8">
                  <c:v>0.1030957</c:v>
                </c:pt>
                <c:pt idx="9">
                  <c:v>0.14350470000000001</c:v>
                </c:pt>
                <c:pt idx="10">
                  <c:v>8.8699799999999995E-2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0.92069020000000001</c:v>
                </c:pt>
                <c:pt idx="1">
                  <c:v>0.87017679999999997</c:v>
                </c:pt>
                <c:pt idx="2">
                  <c:v>0.90079600000000004</c:v>
                </c:pt>
                <c:pt idx="3">
                  <c:v>0.78487320000000005</c:v>
                </c:pt>
                <c:pt idx="4">
                  <c:v>0.85340859999999996</c:v>
                </c:pt>
                <c:pt idx="5">
                  <c:v>0.89961060000000004</c:v>
                </c:pt>
                <c:pt idx="6">
                  <c:v>0.84423420000000005</c:v>
                </c:pt>
                <c:pt idx="7">
                  <c:v>0.86859039999999998</c:v>
                </c:pt>
                <c:pt idx="8">
                  <c:v>0.75767099999999998</c:v>
                </c:pt>
                <c:pt idx="9">
                  <c:v>0.86315779999999998</c:v>
                </c:pt>
                <c:pt idx="10">
                  <c:v>0.80800499999999997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6.7003699999999999E-2</c:v>
                </c:pt>
                <c:pt idx="1">
                  <c:v>0.1011334</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5.9252100000000002E-2</c:v>
                </c:pt>
                <c:pt idx="1">
                  <c:v>7.6315800000000003E-2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6.1917899999999998E-2</c:v>
                </c:pt>
                <c:pt idx="1">
                  <c:v>5.3941799999999998E-2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0.90816759999999996</c:v>
                </c:pt>
                <c:pt idx="1">
                  <c:v>0.83277950000000001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0.40952810000000001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0.30992700000000001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0.2084886</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9.1837286999999996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5.38188E-2</c:v>
                </c:pt>
                <c:pt idx="1">
                  <c:v>0.10982699999999999</c:v>
                </c:pt>
                <c:pt idx="2">
                  <c:v>0.12007809999999999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3.77708E-2</c:v>
                </c:pt>
                <c:pt idx="1">
                  <c:v>6.3591400000000006E-2</c:v>
                </c:pt>
                <c:pt idx="2">
                  <c:v>0.17019780000000001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4.6925799999999997E-2</c:v>
                </c:pt>
                <c:pt idx="1">
                  <c:v>7.1149500000000004E-2</c:v>
                </c:pt>
                <c:pt idx="2">
                  <c:v>0.23297850000000001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0.91781040000000003</c:v>
                </c:pt>
                <c:pt idx="1">
                  <c:v>0.93548410000000004</c:v>
                </c:pt>
                <c:pt idx="2">
                  <c:v>0.71417889999999995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9.2452699999999999E-2</c:v>
                </c:pt>
                <c:pt idx="1">
                  <c:v>0.1732881</c:v>
                </c:pt>
                <c:pt idx="2">
                  <c:v>0.1199289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0.13717190000000001</c:v>
                </c:pt>
                <c:pt idx="1">
                  <c:v>8.5708699999999999E-2</c:v>
                </c:pt>
                <c:pt idx="2">
                  <c:v>8.6416800000000002E-2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0.1008015</c:v>
                </c:pt>
                <c:pt idx="1">
                  <c:v>6.9777000000000006E-2</c:v>
                </c:pt>
                <c:pt idx="2">
                  <c:v>0.10414959999999999</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0.37342449999999999</c:v>
                </c:pt>
                <c:pt idx="1">
                  <c:v>0.82531480000000002</c:v>
                </c:pt>
                <c:pt idx="2">
                  <c:v>0.6819828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0.1638097</c:v>
                </c:pt>
                <c:pt idx="1">
                  <c:v>8.9744400000000002E-2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8.73144E-2</c:v>
                </c:pt>
                <c:pt idx="1">
                  <c:v>5.6386100000000001E-2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7.6391899999999999E-2</c:v>
                </c:pt>
                <c:pt idx="1">
                  <c:v>0.15737039999999999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0.49388359999999998</c:v>
                </c:pt>
                <c:pt idx="1">
                  <c:v>0.1909266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8.3976800000000004E-2</c:v>
                </c:pt>
                <c:pt idx="1">
                  <c:v>0.14703859999999999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9.1560500000000003E-2</c:v>
                </c:pt>
                <c:pt idx="1">
                  <c:v>0.1197766</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8.3927000000000002E-2</c:v>
                </c:pt>
                <c:pt idx="1">
                  <c:v>0.15077869999999999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0.6872433</c:v>
                </c:pt>
                <c:pt idx="1">
                  <c:v>0.55589029999999995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0.80933849999999996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0.79462569999999999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0.79558010000000001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0.78520290000000004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0.87968440000000003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0.82591879999999995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0.8196949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0.84975959999999995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0.94512200000000002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0.9208925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0.94386999999999999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0.95262480000000005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8.9167200000000002E-2</c:v>
                </c:pt>
                <c:pt idx="1">
                  <c:v>0.2283811</c:v>
                </c:pt>
                <c:pt idx="2">
                  <c:v>0.2323269</c:v>
                </c:pt>
                <c:pt idx="3">
                  <c:v>0.2941762</c:v>
                </c:pt>
                <c:pt idx="4">
                  <c:v>5.2868999999999999E-2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5.28782E-2</c:v>
                </c:pt>
                <c:pt idx="1">
                  <c:v>5.43861E-2</c:v>
                </c:pt>
                <c:pt idx="2">
                  <c:v>5.36897E-2</c:v>
                </c:pt>
                <c:pt idx="3">
                  <c:v>4.3787E-2</c:v>
                </c:pt>
                <c:pt idx="4">
                  <c:v>4.79534E-2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8.7596800000000002E-2</c:v>
                </c:pt>
                <c:pt idx="1">
                  <c:v>8.5808400000000007E-2</c:v>
                </c:pt>
                <c:pt idx="2">
                  <c:v>6.6400399999999998E-2</c:v>
                </c:pt>
                <c:pt idx="3">
                  <c:v>5.2029400000000003E-2</c:v>
                </c:pt>
                <c:pt idx="4">
                  <c:v>5.1831099999999998E-2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0.83449790000000001</c:v>
                </c:pt>
                <c:pt idx="1">
                  <c:v>0.76580210000000004</c:v>
                </c:pt>
                <c:pt idx="2">
                  <c:v>0.79897070000000003</c:v>
                </c:pt>
                <c:pt idx="3">
                  <c:v>0.86702080000000004</c:v>
                </c:pt>
                <c:pt idx="4">
                  <c:v>0.86639500000000003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0.63249999999999995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0.61989799999999995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0.63652169999999997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0.6646434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0.77115990000000001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0.765625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0.75395029999999996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0.78288100000000005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0.7429519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0.74334900000000004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0.75491330000000001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0.78140960000000004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0.70499999999999996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0.72955970000000003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0.74795800000000001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0.74435320000000005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0.57220219999999999</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0.65008580000000005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0.78333330000000001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0.81746920000000001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0.93897640000000004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0.94455069999999997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0.94744119999999998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0.9524376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0.7578125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0.77307689999999996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0.79508199999999996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0.97781890000000005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0.96428570000000002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0.97177420000000003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0.97459580000000001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0.8457249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0.85055349999999996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0.85850340000000003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0.88457010000000003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0.95711840000000004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0.94813610000000004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0.93501809999999996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0.94438610000000001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6.3204099999999999E-2</c:v>
                </c:pt>
                <c:pt idx="1">
                  <c:v>0.15704460000000001</c:v>
                </c:pt>
                <c:pt idx="2">
                  <c:v>0.22763459999999999</c:v>
                </c:pt>
                <c:pt idx="3">
                  <c:v>0.1384389</c:v>
                </c:pt>
                <c:pt idx="4">
                  <c:v>2.70104E-2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3.6758800000000001E-2</c:v>
                </c:pt>
                <c:pt idx="1">
                  <c:v>5.0541599999999999E-2</c:v>
                </c:pt>
                <c:pt idx="2">
                  <c:v>5.6543499999999997E-2</c:v>
                </c:pt>
                <c:pt idx="3">
                  <c:v>6.0029399999999997E-2</c:v>
                </c:pt>
                <c:pt idx="4">
                  <c:v>3.06045E-2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5.5800099999999998E-2</c:v>
                </c:pt>
                <c:pt idx="1">
                  <c:v>0.14053109999999999</c:v>
                </c:pt>
                <c:pt idx="2">
                  <c:v>0.12432219999999999</c:v>
                </c:pt>
                <c:pt idx="3">
                  <c:v>6.7730399999999996E-2</c:v>
                </c:pt>
                <c:pt idx="4">
                  <c:v>3.8898000000000002E-2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0.95368980000000003</c:v>
                </c:pt>
                <c:pt idx="1">
                  <c:v>0.85818139999999998</c:v>
                </c:pt>
                <c:pt idx="2">
                  <c:v>0.80598230000000004</c:v>
                </c:pt>
                <c:pt idx="3">
                  <c:v>0.81692900000000002</c:v>
                </c:pt>
                <c:pt idx="4">
                  <c:v>0.95688740000000005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0.83643120000000004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0.84175529999999998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0.85697670000000004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0.80872480000000002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0.82232700000000003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0.8190364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0.84773659999999995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0.69343069999999996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0.72389380000000003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0.76030929999999997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0.74124290000000004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0.56451609999999997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0.65030670000000002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0.70478169999999996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0.75510200000000005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0.84860559999999996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0.85830430000000002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0.79796259999999997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0.79495269999999996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0.79953110000000005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0.82098769999999999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0.82593249999999996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0.82166669999999997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0.82183189999999995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0.83566059999999998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0.69072160000000005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0.65359480000000003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0.75454549999999998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0.77667980000000003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0.78956230000000005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0.77637800000000001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0.75029449999999998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0.80986639999999999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0.90711459999999999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0.9075145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0.93070649999999999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0.95417160000000001</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3.11197E-2</c:v>
                </c:pt>
                <c:pt idx="1">
                  <c:v>0.14735029999999999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7.3465199999999994E-2</c:v>
                </c:pt>
                <c:pt idx="1">
                  <c:v>7.2528200000000001E-2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0.1338213</c:v>
                </c:pt>
                <c:pt idx="1">
                  <c:v>0.15971689999999999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0.79809390000000002</c:v>
                </c:pt>
                <c:pt idx="1">
                  <c:v>0.67523040000000001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0.98062020000000005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0.98947370000000001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0.9830508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0.99074070000000003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0.92901230000000001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0.94050990000000001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0.9536424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0.94827589999999995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0.67003369999999995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0.65986389999999995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0.57773110000000005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0.6548117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0.72638440000000004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0.73633439999999994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0.64887059999999996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0.70528460000000004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0.6857143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0.67967149999999998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0.7291242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0.57088119999999998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0.66795369999999998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0.64337350000000004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0.71289539999999996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0.8216561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0.77917979999999998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0.75551100000000004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0.80638719999999997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0.86102719999999999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0.86588920000000003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0.8852814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0.91369610000000001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0.80996310000000005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0.77721090000000004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0.77981650000000002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0.82548790000000005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0.8794788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0.87781350000000002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0.87037039999999999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0.90103089999999997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0.11309950000000001</c:v>
                </c:pt>
                <c:pt idx="1">
                  <c:v>0.1499479</c:v>
                </c:pt>
                <c:pt idx="2">
                  <c:v>0.111863</c:v>
                </c:pt>
                <c:pt idx="3">
                  <c:v>0.16857369999999999</c:v>
                </c:pt>
                <c:pt idx="4">
                  <c:v>0.206986</c:v>
                </c:pt>
                <c:pt idx="5">
                  <c:v>0.12388209999999999</c:v>
                </c:pt>
                <c:pt idx="6">
                  <c:v>5.9998900000000001E-2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9.0105400000000002E-2</c:v>
                </c:pt>
                <c:pt idx="1">
                  <c:v>9.7503699999999999E-2</c:v>
                </c:pt>
                <c:pt idx="2">
                  <c:v>8.2947800000000002E-2</c:v>
                </c:pt>
                <c:pt idx="3">
                  <c:v>7.7605199999999999E-2</c:v>
                </c:pt>
                <c:pt idx="4">
                  <c:v>9.2471100000000001E-2</c:v>
                </c:pt>
                <c:pt idx="5">
                  <c:v>6.8362500000000007E-2</c:v>
                </c:pt>
                <c:pt idx="6">
                  <c:v>5.7272299999999998E-2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0.13260949999999999</c:v>
                </c:pt>
                <c:pt idx="1">
                  <c:v>0.14726</c:v>
                </c:pt>
                <c:pt idx="2">
                  <c:v>0.2097002</c:v>
                </c:pt>
                <c:pt idx="3">
                  <c:v>0.19344829999999999</c:v>
                </c:pt>
                <c:pt idx="4">
                  <c:v>0.17515739999999999</c:v>
                </c:pt>
                <c:pt idx="5">
                  <c:v>0.1227468</c:v>
                </c:pt>
                <c:pt idx="6">
                  <c:v>8.0701499999999995E-2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0.81835139999999995</c:v>
                </c:pt>
                <c:pt idx="1">
                  <c:v>0.73484139999999998</c:v>
                </c:pt>
                <c:pt idx="2">
                  <c:v>0.73882190000000003</c:v>
                </c:pt>
                <c:pt idx="3">
                  <c:v>0.72518380000000005</c:v>
                </c:pt>
                <c:pt idx="4">
                  <c:v>0.66776250000000004</c:v>
                </c:pt>
                <c:pt idx="5">
                  <c:v>0.85309199999999996</c:v>
                </c:pt>
                <c:pt idx="6">
                  <c:v>0.88485369999999997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0.89389070000000004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0.87106919999999999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0.85483869999999995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0.87525149999999996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0.83882780000000001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0.84586470000000002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0.80562060000000002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0.84137930000000005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0.87012990000000001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0.89224950000000003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0.85599999999999998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0.85217390000000004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0.86893200000000004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0.85599999999999998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0.77922080000000005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0.76543209999999995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0.74509800000000004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0.75229360000000001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0.859375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0.86772490000000002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0.86486490000000005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0.85260119999999995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0.86756759999999999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0.86157019999999995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0.86417319999999997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0.79591840000000003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0.77170419999999995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0.74821000000000004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0.7942089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0.83663370000000004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0.86399999999999999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0.73786410000000002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0.71844660000000005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0.1101085</c:v>
                </c:pt>
                <c:pt idx="1">
                  <c:v>7.9358499999999998E-2</c:v>
                </c:pt>
                <c:pt idx="2">
                  <c:v>0.17867749999999999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4.0814000000000003E-2</c:v>
                </c:pt>
                <c:pt idx="1">
                  <c:v>7.7707499999999999E-2</c:v>
                </c:pt>
                <c:pt idx="2">
                  <c:v>0.1112925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5.65622E-2</c:v>
                </c:pt>
                <c:pt idx="1">
                  <c:v>0.12817249999999999</c:v>
                </c:pt>
                <c:pt idx="2">
                  <c:v>0.1598822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0.95801309999999995</c:v>
                </c:pt>
                <c:pt idx="1">
                  <c:v>0.82287319999999997</c:v>
                </c:pt>
                <c:pt idx="2">
                  <c:v>0.77082269999999997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0.82805430000000002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0.85570469999999998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0.81443299999999996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0.83693519999999999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0.53246749999999998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0.56349210000000005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0.58122209999999996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0.61862240000000002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0.58532110000000004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0.61855669999999996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0.63076920000000003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0.63963959999999997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0.88146550000000001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0.87459279999999995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0.90973199999999999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0.71071430000000002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0.74916389999999999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0.71122320000000006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0.74260680000000001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0.75736570000000003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0.77723580000000003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0.76520679999999996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0.76458329999999997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0.27272730000000001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0.24418599999999999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0.3626374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0.13126080000000001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0.1463816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0.1916168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0.18530350000000001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0.40785500000000002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0.41071429999999998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0.42535790000000001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0.48998180000000002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0.104654</c:v>
                </c:pt>
                <c:pt idx="1">
                  <c:v>7.3786099999999993E-2</c:v>
                </c:pt>
                <c:pt idx="2">
                  <c:v>7.5464400000000001E-2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8.0750500000000003E-2</c:v>
                </c:pt>
                <c:pt idx="1">
                  <c:v>4.1223200000000002E-2</c:v>
                </c:pt>
                <c:pt idx="2">
                  <c:v>1.9676200000000001E-2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0.12600069999999999</c:v>
                </c:pt>
                <c:pt idx="1">
                  <c:v>4.0901699999999999E-2</c:v>
                </c:pt>
                <c:pt idx="2">
                  <c:v>1.1676E-3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0.75379870000000004</c:v>
                </c:pt>
                <c:pt idx="1">
                  <c:v>0.95099449999999996</c:v>
                </c:pt>
                <c:pt idx="2">
                  <c:v>0.99138029999999999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0.51327429999999996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0.4918033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0.54913290000000003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0.57068059999999998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0.56666669999999997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0.62391680000000005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0.67727930000000003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0.70194380000000001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0.69181029999999999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0.69924810000000004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0.71070929999999999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0.92474920000000005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0.91547049999999996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0.9227166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0.92879259999999997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0.92906569999999999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0.88543369999999999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0.90294839999999998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0.65510199999999996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0.67863890000000004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0.6534508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0.68051950000000005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0.83969470000000002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0.80487799999999998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0.82841819999999999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0.82014390000000004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9.0885859999999994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9.0489396000000006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8.9724220999999993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9.1350210999999994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0.15951589999999999</c:v>
                </c:pt>
                <c:pt idx="1">
                  <c:v>5.7940600000000002E-2</c:v>
                </c:pt>
                <c:pt idx="2">
                  <c:v>0.12087440000000001</c:v>
                </c:pt>
                <c:pt idx="3">
                  <c:v>0.1354313</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5.7292799999999998E-2</c:v>
                </c:pt>
                <c:pt idx="1">
                  <c:v>5.8229099999999999E-2</c:v>
                </c:pt>
                <c:pt idx="2">
                  <c:v>5.1547900000000001E-2</c:v>
                </c:pt>
                <c:pt idx="3">
                  <c:v>9.3301400000000007E-2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7.5204699999999999E-2</c:v>
                </c:pt>
                <c:pt idx="1">
                  <c:v>7.4461299999999994E-2</c:v>
                </c:pt>
                <c:pt idx="2">
                  <c:v>5.0306200000000002E-2</c:v>
                </c:pt>
                <c:pt idx="3">
                  <c:v>0.19386010000000001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0.84298240000000002</c:v>
                </c:pt>
                <c:pt idx="1">
                  <c:v>0.82935630000000005</c:v>
                </c:pt>
                <c:pt idx="2">
                  <c:v>0.86463970000000001</c:v>
                </c:pt>
                <c:pt idx="3">
                  <c:v>0.66764239999999997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0.2166672</c:v>
                </c:pt>
                <c:pt idx="1">
                  <c:v>0.14805699999999999</c:v>
                </c:pt>
                <c:pt idx="2">
                  <c:v>0.12779289999999999</c:v>
                </c:pt>
                <c:pt idx="3">
                  <c:v>7.0035E-2</c:v>
                </c:pt>
                <c:pt idx="4">
                  <c:v>7.7667200000000006E-2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5.9888700000000003E-2</c:v>
                </c:pt>
                <c:pt idx="1">
                  <c:v>8.3883899999999997E-2</c:v>
                </c:pt>
                <c:pt idx="2">
                  <c:v>5.1858000000000001E-2</c:v>
                </c:pt>
                <c:pt idx="3">
                  <c:v>9.0707399999999994E-2</c:v>
                </c:pt>
                <c:pt idx="4">
                  <c:v>9.7083900000000001E-2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0.11214300000000001</c:v>
                </c:pt>
                <c:pt idx="1">
                  <c:v>8.6235099999999995E-2</c:v>
                </c:pt>
                <c:pt idx="2">
                  <c:v>6.0538500000000002E-2</c:v>
                </c:pt>
                <c:pt idx="3">
                  <c:v>0.13090470000000001</c:v>
                </c:pt>
                <c:pt idx="4">
                  <c:v>0.1216024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0.77187969999999995</c:v>
                </c:pt>
                <c:pt idx="1">
                  <c:v>0.75103880000000001</c:v>
                </c:pt>
                <c:pt idx="2">
                  <c:v>0.91181939999999995</c:v>
                </c:pt>
                <c:pt idx="3">
                  <c:v>0.65651760000000003</c:v>
                </c:pt>
                <c:pt idx="4">
                  <c:v>0.63324100000000005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Cambridge University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82648926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868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542307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914385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422247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515430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327759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843230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211561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878234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144720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038441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892910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0000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86444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013475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55243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146329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0706681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00652649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8506832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54922893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2655609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4869122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74200672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22902599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2457767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91552613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48642912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44357981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13691195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45737556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75139927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40268245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78601431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72775874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69888630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74750958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85326131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56993898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73904801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34885898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07636803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09754902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77462475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24703255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47587373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96620737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3353256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95335817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41438865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80368307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95947274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67891853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55931966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44761103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90067719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87653278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04076329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1813686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34341010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45892572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73034995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40675288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89655" y="622300"/>
            <a:ext cx="418896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Cambridge University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64422769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403292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84372503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08631639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43585496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73588944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5852518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8941180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35623554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39396394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49238881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02544422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3092695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619220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70197742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54371344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91846502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06585719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40173744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8057746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26808826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98567179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79447779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55705629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00142754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70327191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09006132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02045771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3735364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90365469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74995928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35487983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4535220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8018960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57688174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15481132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78329284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79220615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11307056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03951465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83420115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98527044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63492782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09076186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74136689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91772493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13935426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97209298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32947857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53573410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62659862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5194349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2137413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64891679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75039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44555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892265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138564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350293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132886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813887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29662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76624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423414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00228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86520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16898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4050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305560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424906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19281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228660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62954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097810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072970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078672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3951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218756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304652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10087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26694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968961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473569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112383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223552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193815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976698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564628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801504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3800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010429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76097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758283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520681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345865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83851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27869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084111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815169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005140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925163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045083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510677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557664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724409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040283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989797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265000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227306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769003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75217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00148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920413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60306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881546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99316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128342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009505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558779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549111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81559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84224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334767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891151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077781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21477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81306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22794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673644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037215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410433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258163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723240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347442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3655623"/>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112309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489183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186981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09153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024555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289494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417857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418228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86022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731762"/>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442315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242667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126547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531458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57205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086205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58717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732267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75390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345284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723208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553008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854488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34143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365319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585506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30151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947134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197736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151864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531439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04719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413603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58939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848065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183578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202754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61367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131135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090216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991119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985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1,799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0769148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21868517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01793078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89655" y="622300"/>
            <a:ext cx="4188968" cy="276999"/>
          </a:xfrm>
          <a:prstGeom prst="rect">
            <a:avLst/>
          </a:prstGeom>
          <a:noFill/>
        </p:spPr>
        <p:txBody>
          <a:bodyPr wrap="none" rtlCol="0">
            <a:spAutoFit/>
          </a:bodyPr>
          <a:lstStyle/>
          <a:p>
            <a:pPr algn="r"/>
            <a:r>
              <a:rPr lang="en-GB" sz="1200" b="1">
                <a:solidFill>
                  <a:srgbClr val="336E9F"/>
                </a:solidFill>
                <a:latin typeface="Arial"/>
                <a:cs typeface="Arial"/>
              </a:rPr>
              <a:t>Cambridge University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23305</Words>
  <Application>Microsoft Office PowerPoint</Application>
  <PresentationFormat>Custom</PresentationFormat>
  <Paragraphs>6017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