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8.9582999999999996E-2</c:v>
                </c:pt>
                <c:pt idx="1">
                  <c:v>5.8469300000000002E-2</c:v>
                </c:pt>
                <c:pt idx="2">
                  <c:v>5.8290099999999997E-2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6.6376900000000003E-2</c:v>
                </c:pt>
                <c:pt idx="1">
                  <c:v>9.7237199999999996E-2</c:v>
                </c:pt>
                <c:pt idx="2">
                  <c:v>4.1895700000000001E-2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5.2181699999999998E-2</c:v>
                </c:pt>
                <c:pt idx="1">
                  <c:v>0.1051324</c:v>
                </c:pt>
                <c:pt idx="2">
                  <c:v>2.18964E-2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0.90295820000000004</c:v>
                </c:pt>
                <c:pt idx="1">
                  <c:v>0.84786090000000003</c:v>
                </c:pt>
                <c:pt idx="2">
                  <c:v>0.95655069999999998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5.1289700000000001E-2</c:v>
                </c:pt>
                <c:pt idx="1">
                  <c:v>8.1085000000000004E-2</c:v>
                </c:pt>
                <c:pt idx="2">
                  <c:v>3.5389499999999997E-2</c:v>
                </c:pt>
                <c:pt idx="3">
                  <c:v>0.19491420000000001</c:v>
                </c:pt>
                <c:pt idx="4">
                  <c:v>0.1269903</c:v>
                </c:pt>
                <c:pt idx="5">
                  <c:v>0.1502251</c:v>
                </c:pt>
                <c:pt idx="6">
                  <c:v>8.6469099999999993E-2</c:v>
                </c:pt>
                <c:pt idx="7">
                  <c:v>6.40241E-2</c:v>
                </c:pt>
                <c:pt idx="8">
                  <c:v>0.1465187</c:v>
                </c:pt>
                <c:pt idx="9">
                  <c:v>0.10411380000000001</c:v>
                </c:pt>
                <c:pt idx="10">
                  <c:v>0.12794469999999999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8.3357899999999999E-2</c:v>
                </c:pt>
                <c:pt idx="1">
                  <c:v>8.7099099999999999E-2</c:v>
                </c:pt>
                <c:pt idx="2">
                  <c:v>0.1172296</c:v>
                </c:pt>
                <c:pt idx="3">
                  <c:v>0.1542116</c:v>
                </c:pt>
                <c:pt idx="4">
                  <c:v>0.15006420000000001</c:v>
                </c:pt>
                <c:pt idx="5">
                  <c:v>9.5713900000000005E-2</c:v>
                </c:pt>
                <c:pt idx="6">
                  <c:v>9.6490400000000004E-2</c:v>
                </c:pt>
                <c:pt idx="7">
                  <c:v>0.1347575</c:v>
                </c:pt>
                <c:pt idx="8">
                  <c:v>0.1627313</c:v>
                </c:pt>
                <c:pt idx="9">
                  <c:v>0.1610847</c:v>
                </c:pt>
                <c:pt idx="10">
                  <c:v>0.145006</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5.6613900000000002E-2</c:v>
                </c:pt>
                <c:pt idx="1">
                  <c:v>6.2115400000000001E-2</c:v>
                </c:pt>
                <c:pt idx="2">
                  <c:v>3.0889799999999999E-2</c:v>
                </c:pt>
                <c:pt idx="3">
                  <c:v>7.3710100000000001E-2</c:v>
                </c:pt>
                <c:pt idx="4">
                  <c:v>8.5600399999999993E-2</c:v>
                </c:pt>
                <c:pt idx="5">
                  <c:v>8.3998900000000001E-2</c:v>
                </c:pt>
                <c:pt idx="6">
                  <c:v>6.6884799999999994E-2</c:v>
                </c:pt>
                <c:pt idx="7">
                  <c:v>8.62092E-2</c:v>
                </c:pt>
                <c:pt idx="8">
                  <c:v>0.1034897</c:v>
                </c:pt>
                <c:pt idx="9">
                  <c:v>0.1118218</c:v>
                </c:pt>
                <c:pt idx="10">
                  <c:v>8.2758399999999996E-2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0.92448969999999997</c:v>
                </c:pt>
                <c:pt idx="1">
                  <c:v>0.87133559999999999</c:v>
                </c:pt>
                <c:pt idx="2">
                  <c:v>0.92100510000000002</c:v>
                </c:pt>
                <c:pt idx="3">
                  <c:v>0.77922650000000004</c:v>
                </c:pt>
                <c:pt idx="4">
                  <c:v>0.76487139999999998</c:v>
                </c:pt>
                <c:pt idx="5">
                  <c:v>0.8754691</c:v>
                </c:pt>
                <c:pt idx="6">
                  <c:v>0.83347340000000003</c:v>
                </c:pt>
                <c:pt idx="7">
                  <c:v>0.85636749999999995</c:v>
                </c:pt>
                <c:pt idx="8">
                  <c:v>0.72246549999999998</c:v>
                </c:pt>
                <c:pt idx="9">
                  <c:v>0.74224679999999998</c:v>
                </c:pt>
                <c:pt idx="10">
                  <c:v>0.90652310000000003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4.6881199999999998E-2</c:v>
                </c:pt>
                <c:pt idx="1">
                  <c:v>9.0624999999999997E-2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9.9497100000000005E-2</c:v>
                </c:pt>
                <c:pt idx="1">
                  <c:v>9.7332699999999994E-2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4.1795400000000003E-2</c:v>
                </c:pt>
                <c:pt idx="1">
                  <c:v>4.3433399999999997E-2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0.8975436</c:v>
                </c:pt>
                <c:pt idx="1">
                  <c:v>0.78801650000000001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0.3817699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0.36544330000000003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0.18073040000000001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8.9313075000000008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4.4391199999999999E-2</c:v>
                </c:pt>
                <c:pt idx="1">
                  <c:v>0.10236729999999999</c:v>
                </c:pt>
                <c:pt idx="2">
                  <c:v>0.1097019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5.6626000000000003E-2</c:v>
                </c:pt>
                <c:pt idx="1">
                  <c:v>7.8510899999999995E-2</c:v>
                </c:pt>
                <c:pt idx="2">
                  <c:v>0.19095039999999999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3.7498299999999998E-2</c:v>
                </c:pt>
                <c:pt idx="1">
                  <c:v>6.3689700000000002E-2</c:v>
                </c:pt>
                <c:pt idx="2">
                  <c:v>0.2226023</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0.90835690000000002</c:v>
                </c:pt>
                <c:pt idx="1">
                  <c:v>0.89744009999999996</c:v>
                </c:pt>
                <c:pt idx="2">
                  <c:v>0.56882820000000001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6.0678500000000003E-2</c:v>
                </c:pt>
                <c:pt idx="1">
                  <c:v>0.15224389999999999</c:v>
                </c:pt>
                <c:pt idx="2">
                  <c:v>0.1041208</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0.20072039999999999</c:v>
                </c:pt>
                <c:pt idx="1">
                  <c:v>0.1277971</c:v>
                </c:pt>
                <c:pt idx="2">
                  <c:v>0.11803279999999999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6.90273E-2</c:v>
                </c:pt>
                <c:pt idx="1">
                  <c:v>4.87328E-2</c:v>
                </c:pt>
                <c:pt idx="2">
                  <c:v>8.8341500000000003E-2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0.36329699999999998</c:v>
                </c:pt>
                <c:pt idx="1">
                  <c:v>0.73701139999999998</c:v>
                </c:pt>
                <c:pt idx="2">
                  <c:v>0.60128619999999999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0.14302100000000001</c:v>
                </c:pt>
                <c:pt idx="1">
                  <c:v>7.6723600000000003E-2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0.1288919</c:v>
                </c:pt>
                <c:pt idx="1">
                  <c:v>8.2427799999999996E-2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5.5603199999999998E-2</c:v>
                </c:pt>
                <c:pt idx="1">
                  <c:v>0.14434959999999999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0.46660590000000002</c:v>
                </c:pt>
                <c:pt idx="1">
                  <c:v>0.23852660000000001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6.9028500000000007E-2</c:v>
                </c:pt>
                <c:pt idx="1">
                  <c:v>0.1246993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0.1214571</c:v>
                </c:pt>
                <c:pt idx="1">
                  <c:v>0.1644552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6.8978700000000004E-2</c:v>
                </c:pt>
                <c:pt idx="1">
                  <c:v>0.12843940000000001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0.6048578</c:v>
                </c:pt>
                <c:pt idx="1">
                  <c:v>0.60987760000000002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0.82822090000000004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0.83685799999999999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0.84594590000000003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0.81147539999999996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0.81733750000000005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0.8262195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0.84340660000000001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0.91585760000000005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0.91194969999999997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0.91495599999999999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0.89820359999999999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7.7816099999999999E-2</c:v>
                </c:pt>
                <c:pt idx="1">
                  <c:v>0.2149769</c:v>
                </c:pt>
                <c:pt idx="2">
                  <c:v>0.21940290000000001</c:v>
                </c:pt>
                <c:pt idx="3">
                  <c:v>0.28330519999999998</c:v>
                </c:pt>
                <c:pt idx="4">
                  <c:v>4.0917200000000001E-2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7.5580400000000006E-2</c:v>
                </c:pt>
                <c:pt idx="1">
                  <c:v>8.1194500000000003E-2</c:v>
                </c:pt>
                <c:pt idx="2">
                  <c:v>7.9537700000000003E-2</c:v>
                </c:pt>
                <c:pt idx="3">
                  <c:v>6.5528900000000001E-2</c:v>
                </c:pt>
                <c:pt idx="4">
                  <c:v>7.1857000000000004E-2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7.62457E-2</c:v>
                </c:pt>
                <c:pt idx="1">
                  <c:v>7.2404200000000002E-2</c:v>
                </c:pt>
                <c:pt idx="2">
                  <c:v>5.3476500000000003E-2</c:v>
                </c:pt>
                <c:pt idx="3">
                  <c:v>4.1158399999999998E-2</c:v>
                </c:pt>
                <c:pt idx="4">
                  <c:v>3.9879299999999999E-2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0.81795459999999998</c:v>
                </c:pt>
                <c:pt idx="1">
                  <c:v>0.76672370000000001</c:v>
                </c:pt>
                <c:pt idx="2">
                  <c:v>0.78570130000000005</c:v>
                </c:pt>
                <c:pt idx="3">
                  <c:v>0.84343760000000001</c:v>
                </c:pt>
                <c:pt idx="4">
                  <c:v>0.84239330000000001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0.65116280000000004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0.61507940000000005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0.65016499999999999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0.70977920000000005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0.74371860000000001</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0.74476989999999998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0.72131149999999999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0.72609820000000003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0.7124682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0.7236534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0.76834860000000005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0.73007710000000003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0.70794389999999996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0.75514870000000001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0.71967650000000005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0.73184360000000004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0.75862070000000004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0.81173589999999995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0.92638039999999999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0.92073170000000004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0.93224929999999995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0.95135139999999996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0.76543209999999995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0.76506019999999997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0.76280320000000001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0.79076089999999999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0.94462539999999995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0.94498380000000004</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0.95197739999999997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0.95543180000000005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0.84717609999999999</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0.84347830000000001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0.84955749999999997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0.89218330000000001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0.88075879999999995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0.88333329999999999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0.90214799999999995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5.3478499999999998E-2</c:v>
                </c:pt>
                <c:pt idx="1">
                  <c:v>0.1441096</c:v>
                </c:pt>
                <c:pt idx="2">
                  <c:v>0.21312700000000001</c:v>
                </c:pt>
                <c:pt idx="3">
                  <c:v>0.12520029999999999</c:v>
                </c:pt>
                <c:pt idx="4">
                  <c:v>1.92424E-2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5.6210000000000003E-2</c:v>
                </c:pt>
                <c:pt idx="1">
                  <c:v>7.6411699999999999E-2</c:v>
                </c:pt>
                <c:pt idx="2">
                  <c:v>8.5558599999999999E-2</c:v>
                </c:pt>
                <c:pt idx="3">
                  <c:v>8.6506600000000003E-2</c:v>
                </c:pt>
                <c:pt idx="4">
                  <c:v>4.6140500000000001E-2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4.6074499999999997E-2</c:v>
                </c:pt>
                <c:pt idx="1">
                  <c:v>0.12759609999999999</c:v>
                </c:pt>
                <c:pt idx="2">
                  <c:v>0.1098146</c:v>
                </c:pt>
                <c:pt idx="3">
                  <c:v>5.44918E-2</c:v>
                </c:pt>
                <c:pt idx="4">
                  <c:v>3.1130000000000001E-2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0.89712259999999999</c:v>
                </c:pt>
                <c:pt idx="1">
                  <c:v>0.8521107</c:v>
                </c:pt>
                <c:pt idx="2">
                  <c:v>0.81795090000000004</c:v>
                </c:pt>
                <c:pt idx="3">
                  <c:v>0.80269290000000004</c:v>
                </c:pt>
                <c:pt idx="4">
                  <c:v>0.95641920000000002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0.76347310000000002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0.80882350000000003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0.80547950000000001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0.82767619999999997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0.78811370000000003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0.80867350000000005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0.80796250000000003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0.8271889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0.67751479999999997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0.66279069999999995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0.68848169999999997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0.66329110000000002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0.55652170000000001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0.57077630000000001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0.68847349999999996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0.80441640000000003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0.81914889999999996</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0.81958759999999997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0.7236842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0.73711340000000003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0.78823529999999997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0.77188939999999995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0.75284090000000004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0.79466669999999995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0.80099500000000001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0.83091789999999999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0.73113209999999995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0.75446429999999998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0.71599999999999997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0.79104479999999999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0.72538860000000005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0.72222220000000004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0.73758869999999999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0.75229360000000001</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0.89825580000000005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0.90697669999999997</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0.89835160000000003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1.6385799999999999E-2</c:v>
                </c:pt>
                <c:pt idx="1">
                  <c:v>0.13167019999999999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0.102933</c:v>
                </c:pt>
                <c:pt idx="1">
                  <c:v>0.1038883</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0.1190875</c:v>
                </c:pt>
                <c:pt idx="1">
                  <c:v>0.14403679999999999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0.75170890000000001</c:v>
                </c:pt>
                <c:pt idx="1">
                  <c:v>0.7220645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0.96129030000000004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0.98529409999999995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0.97633139999999996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0.98780489999999999</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0.92385790000000001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0.8961749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0.92307689999999998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0.94063929999999996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0.70558379999999998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0.68666669999999996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0.66489359999999997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0.7017544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0.82499999999999996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0.74375000000000002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0.74093260000000005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0.76608189999999998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0.66169149999999999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0.71974519999999997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0.70833330000000005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0.70760230000000002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0.62179490000000004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0.64122140000000005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0.68125000000000002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0.76510069999999997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0.84134620000000004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0.82098769999999999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0.75384620000000002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0.7816092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0.87727270000000002</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0.9207921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0.90740739999999998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0.9183673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0.78730160000000005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0.77183100000000004</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0.78590789999999999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0.7763158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0.90816330000000001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0.91666669999999995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0.91145830000000005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0.89534879999999994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9.1128500000000001E-2</c:v>
                </c:pt>
                <c:pt idx="1">
                  <c:v>0.12272959999999999</c:v>
                </c:pt>
                <c:pt idx="2">
                  <c:v>8.4848599999999996E-2</c:v>
                </c:pt>
                <c:pt idx="3">
                  <c:v>0.1415582</c:v>
                </c:pt>
                <c:pt idx="4">
                  <c:v>0.1798652</c:v>
                </c:pt>
                <c:pt idx="5">
                  <c:v>9.9062800000000006E-2</c:v>
                </c:pt>
                <c:pt idx="6">
                  <c:v>4.0238099999999999E-2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0.13404750000000001</c:v>
                </c:pt>
                <c:pt idx="1">
                  <c:v>0.1519402</c:v>
                </c:pt>
                <c:pt idx="2">
                  <c:v>0.1369764</c:v>
                </c:pt>
                <c:pt idx="3">
                  <c:v>0.13163620000000001</c:v>
                </c:pt>
                <c:pt idx="4">
                  <c:v>0.14671290000000001</c:v>
                </c:pt>
                <c:pt idx="5">
                  <c:v>0.11800099999999999</c:v>
                </c:pt>
                <c:pt idx="6">
                  <c:v>9.6794000000000005E-2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0.1106384</c:v>
                </c:pt>
                <c:pt idx="1">
                  <c:v>0.1200417</c:v>
                </c:pt>
                <c:pt idx="2">
                  <c:v>0.18268590000000001</c:v>
                </c:pt>
                <c:pt idx="3">
                  <c:v>0.16643279999999999</c:v>
                </c:pt>
                <c:pt idx="4">
                  <c:v>0.14803659999999999</c:v>
                </c:pt>
                <c:pt idx="5">
                  <c:v>9.7927500000000001E-2</c:v>
                </c:pt>
                <c:pt idx="6">
                  <c:v>6.0940599999999998E-2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0.79334269999999996</c:v>
                </c:pt>
                <c:pt idx="1">
                  <c:v>0.76721989999999995</c:v>
                </c:pt>
                <c:pt idx="2">
                  <c:v>0.71485489999999996</c:v>
                </c:pt>
                <c:pt idx="3">
                  <c:v>0.78106730000000002</c:v>
                </c:pt>
                <c:pt idx="4">
                  <c:v>0.71226420000000001</c:v>
                </c:pt>
                <c:pt idx="5">
                  <c:v>0.83657689999999996</c:v>
                </c:pt>
                <c:pt idx="6">
                  <c:v>0.8941829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0.92610840000000005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0.91975309999999999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0.86224489999999998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0.88505750000000005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0.87861270000000002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0.90298509999999998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0.80606060000000002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0.82876709999999998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0.86574070000000003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0.86979169999999995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0.82539680000000004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0.66265059999999998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0.69512200000000002</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0.75961540000000005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0.85217390000000004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0.88135589999999997</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0.87735850000000004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0.92035400000000001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0.81025639999999999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0.80373830000000002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0.8396226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0.87242799999999998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0.80800000000000005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0.8041237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0.8433735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0.90140849999999995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0.73750000000000004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0.72826089999999999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0.72043009999999996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0.70192310000000002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0.101716</c:v>
                </c:pt>
                <c:pt idx="1">
                  <c:v>6.9659499999999999E-2</c:v>
                </c:pt>
                <c:pt idx="2">
                  <c:v>0.1675616</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5.7598999999999997E-2</c:v>
                </c:pt>
                <c:pt idx="1">
                  <c:v>9.7105499999999997E-2</c:v>
                </c:pt>
                <c:pt idx="2">
                  <c:v>0.13352430000000001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4.8169700000000003E-2</c:v>
                </c:pt>
                <c:pt idx="1">
                  <c:v>0.1184735</c:v>
                </c:pt>
                <c:pt idx="2">
                  <c:v>0.14876639999999999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0.92347979999999996</c:v>
                </c:pt>
                <c:pt idx="1">
                  <c:v>0.76545700000000005</c:v>
                </c:pt>
                <c:pt idx="2">
                  <c:v>0.79192680000000004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0.84905660000000005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0.85454549999999996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0.83402489999999996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0.45392490000000002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0.51689189999999996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0.49544070000000001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0.51057399999999997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0.46511629999999998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0.54069769999999995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0.56052630000000003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0.56701029999999997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0.86219080000000003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0.90508469999999996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0.90675240000000001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0.89705880000000005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0.6323529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0.65266109999999999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0.67904509999999996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0.68922309999999998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0.61788620000000005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0.70967740000000001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0.72813240000000001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0.28181820000000002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0.25316460000000002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0.29885060000000002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0.35294120000000001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0.1891892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0.20698920000000001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0.22962959999999999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0.23515440000000001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0.37560979999999999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0.45226129999999998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0.43946190000000002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0.4583333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9.3181700000000006E-2</c:v>
                </c:pt>
                <c:pt idx="1">
                  <c:v>6.2575900000000004E-2</c:v>
                </c:pt>
                <c:pt idx="2">
                  <c:v>6.93352E-2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0.1036952</c:v>
                </c:pt>
                <c:pt idx="1">
                  <c:v>6.3643599999999995E-2</c:v>
                </c:pt>
                <c:pt idx="2">
                  <c:v>2.6973E-2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0.1145284</c:v>
                </c:pt>
                <c:pt idx="1">
                  <c:v>2.9691499999999999E-2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0.674655</c:v>
                </c:pt>
                <c:pt idx="1">
                  <c:v>0.94145239999999997</c:v>
                </c:pt>
                <c:pt idx="2">
                  <c:v>0.98810529999999996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0.497006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0.54477609999999999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0.48407640000000002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0.59627330000000001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0.49034749999999999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0.56175299999999995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0.60489510000000002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0.59032260000000003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0.46724890000000002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0.51249999999999996</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0.57299270000000002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0.58053690000000002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0.88219899999999996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0.86753250000000004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0.86602869999999998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0.89400919999999995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0.88409700000000002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0.8783784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0.8511166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0.90384620000000004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0.51535839999999999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0.56462590000000001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0.59821429999999998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0.59433959999999997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0.65909090000000004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0.77500000000000002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0.69444439999999996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0.72392639999999997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8.6997318999999997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8.7434554999999996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8.7850242000000005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8.9044288999999992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0.14880840000000001</c:v>
                </c:pt>
                <c:pt idx="1">
                  <c:v>4.68125E-2</c:v>
                </c:pt>
                <c:pt idx="2">
                  <c:v>0.1097395</c:v>
                </c:pt>
                <c:pt idx="3">
                  <c:v>0.1146819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7.8708E-2</c:v>
                </c:pt>
                <c:pt idx="1">
                  <c:v>8.0485299999999996E-2</c:v>
                </c:pt>
                <c:pt idx="2">
                  <c:v>7.3817599999999997E-2</c:v>
                </c:pt>
                <c:pt idx="3">
                  <c:v>0.13480020000000001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6.4497200000000005E-2</c:v>
                </c:pt>
                <c:pt idx="1">
                  <c:v>6.3333200000000006E-2</c:v>
                </c:pt>
                <c:pt idx="2">
                  <c:v>3.9171299999999999E-2</c:v>
                </c:pt>
                <c:pt idx="3">
                  <c:v>0.17311070000000001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0.83798660000000003</c:v>
                </c:pt>
                <c:pt idx="1">
                  <c:v>0.78286089999999997</c:v>
                </c:pt>
                <c:pt idx="2">
                  <c:v>0.82744740000000006</c:v>
                </c:pt>
                <c:pt idx="3">
                  <c:v>0.58051949999999997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0.20350950000000001</c:v>
                </c:pt>
                <c:pt idx="1">
                  <c:v>0.13635130000000001</c:v>
                </c:pt>
                <c:pt idx="2">
                  <c:v>0.1177068</c:v>
                </c:pt>
                <c:pt idx="3">
                  <c:v>5.72154E-2</c:v>
                </c:pt>
                <c:pt idx="4">
                  <c:v>6.2871300000000005E-2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8.6204100000000006E-2</c:v>
                </c:pt>
                <c:pt idx="1">
                  <c:v>0.1072953</c:v>
                </c:pt>
                <c:pt idx="2">
                  <c:v>7.2030200000000003E-2</c:v>
                </c:pt>
                <c:pt idx="3">
                  <c:v>0.1163468</c:v>
                </c:pt>
                <c:pt idx="4">
                  <c:v>0.12667580000000001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9.8985299999999998E-2</c:v>
                </c:pt>
                <c:pt idx="1">
                  <c:v>7.4529399999999996E-2</c:v>
                </c:pt>
                <c:pt idx="2">
                  <c:v>5.0452400000000001E-2</c:v>
                </c:pt>
                <c:pt idx="3">
                  <c:v>0.118085</c:v>
                </c:pt>
                <c:pt idx="4">
                  <c:v>0.1068064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0.7339639</c:v>
                </c:pt>
                <c:pt idx="1">
                  <c:v>0.69570290000000001</c:v>
                </c:pt>
                <c:pt idx="2">
                  <c:v>0.89926669999999997</c:v>
                </c:pt>
                <c:pt idx="3">
                  <c:v>0.58589159999999996</c:v>
                </c:pt>
                <c:pt idx="4">
                  <c:v>0.52431530000000004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Calderdale and Huddersfield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8409706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400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268207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262452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833422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617706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397686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948217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661446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153288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679742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539647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223454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21758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527230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803338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895293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774703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1872823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51913516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27025304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2274587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28717241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2523575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62473618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09431970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34176993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92121998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67323986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61212127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13937969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93685789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85771504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90831056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63393710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31287789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31801965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08346789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59079692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70420883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82820598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410924945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97795346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61941919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69677714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998546411"/>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17325848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13545324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5995269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80653762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44881351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16581371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55724080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96850830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93758552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21805122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41617478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69452444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41992951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44556585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46822858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0417327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85200901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68080842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326899" y="622300"/>
            <a:ext cx="395172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Calderdale and Huddersfield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64784243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55263439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20704322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01313328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91570183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92784749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78552227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41420601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98819368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60870848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5221808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86654031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38953843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53755804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876181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89113851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04333927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6388442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49935719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6321504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55475291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50128386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23428925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75032429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90611505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06337902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1720617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17647866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67480361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14462214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51229060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5761084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22604956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04211726"/>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86052832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92802432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80896775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85367033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88997832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6681973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61823757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33447760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67060021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14657686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89219612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4571899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73178847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94315664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16011515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32305208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09883646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71503525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2169243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13409969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533210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631142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664532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265924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779329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963913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10449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706839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407308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042317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12376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649214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75429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210937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613912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58861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42405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112132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635185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656464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868002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90085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244655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190838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06755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754476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756786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735430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840981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575742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292228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017000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169367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925491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655993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917773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411489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359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623931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491711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46836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393239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70173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545448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451893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353226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015610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103100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278238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177953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8829153"/>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567107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317089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538029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066366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124992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245710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348948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691476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395663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625609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655016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014499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189243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049140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539728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419259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214412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100280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663770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165482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50185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019639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561350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57650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558091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219153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973627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15856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328187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055740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234275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018883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774053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453818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0098066"/>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3312842"/>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990913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7220311"/>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125634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85266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919140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185350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925082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542977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42241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67009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03392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385375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699849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9460518"/>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272866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9454874"/>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042122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079978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731672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58268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2634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482513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656332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119201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986025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312626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995626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577579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586374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41158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428908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920609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047741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67767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108774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443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817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83692803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6459409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53611766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326899" y="622300"/>
            <a:ext cx="3951724" cy="276999"/>
          </a:xfrm>
          <a:prstGeom prst="rect">
            <a:avLst/>
          </a:prstGeom>
          <a:noFill/>
        </p:spPr>
        <p:txBody>
          <a:bodyPr wrap="none" rtlCol="0">
            <a:spAutoFit/>
          </a:bodyPr>
          <a:lstStyle/>
          <a:p>
            <a:pPr algn="r"/>
            <a:r>
              <a:rPr lang="en-GB" sz="1200" b="1">
                <a:solidFill>
                  <a:srgbClr val="336E9F"/>
                </a:solidFill>
                <a:latin typeface="Arial"/>
                <a:cs typeface="Arial"/>
              </a:rPr>
              <a:t>Calderdale and Huddersfield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22630</Words>
  <Application>Microsoft Office PowerPoint</Application>
  <PresentationFormat>Custom</PresentationFormat>
  <Paragraphs>5950</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