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8.9426699999999998E-2</c:v>
                </c:pt>
                <c:pt idx="1">
                  <c:v>5.7723900000000002E-2</c:v>
                </c:pt>
                <c:pt idx="2">
                  <c:v>5.8052800000000002E-2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6.6689600000000002E-2</c:v>
                </c:pt>
                <c:pt idx="1">
                  <c:v>9.8727999999999996E-2</c:v>
                </c:pt>
                <c:pt idx="2">
                  <c:v>4.2370400000000003E-2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5.2025399999999999E-2</c:v>
                </c:pt>
                <c:pt idx="1">
                  <c:v>0.10438699999999999</c:v>
                </c:pt>
                <c:pt idx="2">
                  <c:v>2.1659000000000001E-2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0.89443360000000005</c:v>
                </c:pt>
                <c:pt idx="1">
                  <c:v>0.80652290000000004</c:v>
                </c:pt>
                <c:pt idx="2">
                  <c:v>0.97458750000000005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5.2702899999999997E-2</c:v>
                </c:pt>
                <c:pt idx="1">
                  <c:v>7.8968800000000006E-2</c:v>
                </c:pt>
                <c:pt idx="2">
                  <c:v>2.9393499999999999E-2</c:v>
                </c:pt>
                <c:pt idx="3">
                  <c:v>0.18182200000000001</c:v>
                </c:pt>
                <c:pt idx="4">
                  <c:v>0.1239618</c:v>
                </c:pt>
                <c:pt idx="5">
                  <c:v>0.15199170000000001</c:v>
                </c:pt>
                <c:pt idx="6">
                  <c:v>8.3987800000000001E-2</c:v>
                </c:pt>
                <c:pt idx="7">
                  <c:v>5.7727000000000001E-2</c:v>
                </c:pt>
                <c:pt idx="8">
                  <c:v>0.13270319999999999</c:v>
                </c:pt>
                <c:pt idx="9">
                  <c:v>0.10086290000000001</c:v>
                </c:pt>
                <c:pt idx="10">
                  <c:v>0.12772520000000001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8.0531400000000003E-2</c:v>
                </c:pt>
                <c:pt idx="1">
                  <c:v>9.1331499999999996E-2</c:v>
                </c:pt>
                <c:pt idx="2">
                  <c:v>0.12922159999999999</c:v>
                </c:pt>
                <c:pt idx="3">
                  <c:v>0.180396</c:v>
                </c:pt>
                <c:pt idx="4">
                  <c:v>0.15612110000000001</c:v>
                </c:pt>
                <c:pt idx="5">
                  <c:v>9.2180799999999993E-2</c:v>
                </c:pt>
                <c:pt idx="6">
                  <c:v>0.1014529</c:v>
                </c:pt>
                <c:pt idx="7">
                  <c:v>0.1473518</c:v>
                </c:pt>
                <c:pt idx="8">
                  <c:v>0.19036230000000001</c:v>
                </c:pt>
                <c:pt idx="9">
                  <c:v>0.16758629999999999</c:v>
                </c:pt>
                <c:pt idx="10">
                  <c:v>0.14544499999999999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5.8027200000000001E-2</c:v>
                </c:pt>
                <c:pt idx="1">
                  <c:v>5.9999200000000003E-2</c:v>
                </c:pt>
                <c:pt idx="2">
                  <c:v>2.4893800000000001E-2</c:v>
                </c:pt>
                <c:pt idx="3">
                  <c:v>6.0617900000000002E-2</c:v>
                </c:pt>
                <c:pt idx="4">
                  <c:v>8.2572000000000007E-2</c:v>
                </c:pt>
                <c:pt idx="5">
                  <c:v>8.5765400000000006E-2</c:v>
                </c:pt>
                <c:pt idx="6">
                  <c:v>6.4403600000000005E-2</c:v>
                </c:pt>
                <c:pt idx="7">
                  <c:v>7.99121E-2</c:v>
                </c:pt>
                <c:pt idx="8">
                  <c:v>8.9674199999999996E-2</c:v>
                </c:pt>
                <c:pt idx="9">
                  <c:v>0.108571</c:v>
                </c:pt>
                <c:pt idx="10">
                  <c:v>8.2538899999999998E-2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0.93425590000000003</c:v>
                </c:pt>
                <c:pt idx="1">
                  <c:v>0.83527510000000005</c:v>
                </c:pt>
                <c:pt idx="2">
                  <c:v>0.84609599999999996</c:v>
                </c:pt>
                <c:pt idx="3">
                  <c:v>0.80926790000000004</c:v>
                </c:pt>
                <c:pt idx="4">
                  <c:v>0.87932010000000005</c:v>
                </c:pt>
                <c:pt idx="5">
                  <c:v>0.88696430000000004</c:v>
                </c:pt>
                <c:pt idx="6">
                  <c:v>0.80627930000000003</c:v>
                </c:pt>
                <c:pt idx="7">
                  <c:v>0.76318169999999996</c:v>
                </c:pt>
                <c:pt idx="8">
                  <c:v>0.70313099999999995</c:v>
                </c:pt>
                <c:pt idx="9">
                  <c:v>0.79325880000000004</c:v>
                </c:pt>
                <c:pt idx="10">
                  <c:v>0.7590829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4.1487999999999997E-2</c:v>
                </c:pt>
                <c:pt idx="1">
                  <c:v>9.0581099999999998E-2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0.1102836</c:v>
                </c:pt>
                <c:pt idx="1">
                  <c:v>9.7420400000000004E-2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3.6402200000000003E-2</c:v>
                </c:pt>
                <c:pt idx="1">
                  <c:v>4.3389499999999998E-2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0.89014780000000004</c:v>
                </c:pt>
                <c:pt idx="1">
                  <c:v>0.74672430000000001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0.38091570000000002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0.36715189999999998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0.17987620000000001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8.8714911999999995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4.4254099999999998E-2</c:v>
                </c:pt>
                <c:pt idx="1">
                  <c:v>0.1022822</c:v>
                </c:pt>
                <c:pt idx="2">
                  <c:v>0.106143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5.6900199999999998E-2</c:v>
                </c:pt>
                <c:pt idx="1">
                  <c:v>7.8680899999999998E-2</c:v>
                </c:pt>
                <c:pt idx="2">
                  <c:v>0.1980681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3.7361199999999997E-2</c:v>
                </c:pt>
                <c:pt idx="1">
                  <c:v>6.36047E-2</c:v>
                </c:pt>
                <c:pt idx="2">
                  <c:v>0.2190434</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0.89623459999999999</c:v>
                </c:pt>
                <c:pt idx="1">
                  <c:v>0.84428300000000001</c:v>
                </c:pt>
                <c:pt idx="2">
                  <c:v>0.50591399999999997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4.8832599999999997E-2</c:v>
                </c:pt>
                <c:pt idx="1">
                  <c:v>0.1567627</c:v>
                </c:pt>
                <c:pt idx="2">
                  <c:v>0.105846</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0.22441220000000001</c:v>
                </c:pt>
                <c:pt idx="1">
                  <c:v>0.1187595</c:v>
                </c:pt>
                <c:pt idx="2">
                  <c:v>0.11458260000000001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5.71814E-2</c:v>
                </c:pt>
                <c:pt idx="1">
                  <c:v>5.3251600000000003E-2</c:v>
                </c:pt>
                <c:pt idx="2">
                  <c:v>9.00667E-2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0.3761892</c:v>
                </c:pt>
                <c:pt idx="1">
                  <c:v>0.75867269999999998</c:v>
                </c:pt>
                <c:pt idx="2">
                  <c:v>0.62509519999999996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0.1428915</c:v>
                </c:pt>
                <c:pt idx="1">
                  <c:v>7.6676300000000003E-2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0.12915080000000001</c:v>
                </c:pt>
                <c:pt idx="1">
                  <c:v>8.2522399999999996E-2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5.5473700000000001E-2</c:v>
                </c:pt>
                <c:pt idx="1">
                  <c:v>0.14430229999999999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0.48232920000000001</c:v>
                </c:pt>
                <c:pt idx="1">
                  <c:v>0.27521869999999998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6.7996600000000004E-2</c:v>
                </c:pt>
                <c:pt idx="1">
                  <c:v>0.1135232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0.1235208</c:v>
                </c:pt>
                <c:pt idx="1">
                  <c:v>0.18680730000000001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6.7946800000000002E-2</c:v>
                </c:pt>
                <c:pt idx="1">
                  <c:v>0.1172633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0.61378820000000001</c:v>
                </c:pt>
                <c:pt idx="1">
                  <c:v>0.59056189999999997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0.79360470000000005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0.71787710000000005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0.72236500000000003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0.84971099999999999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0.83661969999999997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0.83812010000000003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0.93251530000000005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0.92753620000000003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0.95367849999999998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7.7859499999999998E-2</c:v>
                </c:pt>
                <c:pt idx="1">
                  <c:v>0.2150233</c:v>
                </c:pt>
                <c:pt idx="2">
                  <c:v>0.2194921</c:v>
                </c:pt>
                <c:pt idx="3">
                  <c:v>0.2834179</c:v>
                </c:pt>
                <c:pt idx="4">
                  <c:v>4.1377299999999999E-2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7.5493500000000005E-2</c:v>
                </c:pt>
                <c:pt idx="1">
                  <c:v>8.1101699999999999E-2</c:v>
                </c:pt>
                <c:pt idx="2">
                  <c:v>7.9359299999999994E-2</c:v>
                </c:pt>
                <c:pt idx="3">
                  <c:v>6.5303600000000003E-2</c:v>
                </c:pt>
                <c:pt idx="4">
                  <c:v>7.0936899999999997E-2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7.6289200000000001E-2</c:v>
                </c:pt>
                <c:pt idx="1">
                  <c:v>7.2450600000000004E-2</c:v>
                </c:pt>
                <c:pt idx="2">
                  <c:v>5.3565700000000001E-2</c:v>
                </c:pt>
                <c:pt idx="3">
                  <c:v>4.1271099999999998E-2</c:v>
                </c:pt>
                <c:pt idx="4">
                  <c:v>4.0339300000000002E-2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0.82818559999999997</c:v>
                </c:pt>
                <c:pt idx="1">
                  <c:v>0.79145929999999998</c:v>
                </c:pt>
                <c:pt idx="2">
                  <c:v>0.79910340000000002</c:v>
                </c:pt>
                <c:pt idx="3">
                  <c:v>0.85888880000000001</c:v>
                </c:pt>
                <c:pt idx="4">
                  <c:v>0.87031749999999997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0.68045109999999998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0.68458779999999997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0.7466216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0.79227049999999999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0.80717490000000003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0.74545450000000002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0.74816629999999995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0.79908679999999999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0.71801570000000003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0.74201470000000003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0.78310500000000005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0.73204420000000003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0.79076089999999999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0.82439019999999996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0.96264369999999999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0.94101120000000005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0.94344470000000002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0.78448280000000004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0.7818697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0.82262210000000002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0.96178339999999996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0.96271189999999995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0.97435899999999998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0.81443299999999996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0.82807019999999998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0.79876159999999996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0.89066670000000003</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0.83421049999999997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0.88861990000000002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5.4771800000000002E-2</c:v>
                </c:pt>
                <c:pt idx="1">
                  <c:v>0.14506930000000001</c:v>
                </c:pt>
                <c:pt idx="2">
                  <c:v>0.21441099999999999</c:v>
                </c:pt>
                <c:pt idx="3">
                  <c:v>0.1262944</c:v>
                </c:pt>
                <c:pt idx="4">
                  <c:v>1.9812900000000001E-2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5.3623299999999999E-2</c:v>
                </c:pt>
                <c:pt idx="1">
                  <c:v>7.4492199999999995E-2</c:v>
                </c:pt>
                <c:pt idx="2">
                  <c:v>8.2990700000000001E-2</c:v>
                </c:pt>
                <c:pt idx="3">
                  <c:v>8.4318400000000002E-2</c:v>
                </c:pt>
                <c:pt idx="4">
                  <c:v>4.4999499999999998E-2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4.7367800000000002E-2</c:v>
                </c:pt>
                <c:pt idx="1">
                  <c:v>0.1285558</c:v>
                </c:pt>
                <c:pt idx="2">
                  <c:v>0.11109860000000001</c:v>
                </c:pt>
                <c:pt idx="3">
                  <c:v>5.5585900000000001E-2</c:v>
                </c:pt>
                <c:pt idx="4">
                  <c:v>3.17005E-2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0.95179619999999998</c:v>
                </c:pt>
                <c:pt idx="1">
                  <c:v>0.83016860000000003</c:v>
                </c:pt>
                <c:pt idx="2">
                  <c:v>0.72611559999999997</c:v>
                </c:pt>
                <c:pt idx="3">
                  <c:v>0.81989350000000005</c:v>
                </c:pt>
                <c:pt idx="4">
                  <c:v>0.94236070000000005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0.85250740000000003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0.84104049999999997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0.86513989999999996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0.86125649999999998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0.87804879999999996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0.8535469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0.67267270000000001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0.6751412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0.72820510000000005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0.52444440000000003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0.57723579999999997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0.82051280000000004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0.83890580000000003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0.86876640000000005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0.77044849999999998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0.81407039999999997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0.80875580000000002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0.7843137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0.82037530000000003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0.85194170000000002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0.68926549999999998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0.73295449999999995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0.70212770000000002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0.72817960000000004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0.73963129999999999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0.91909390000000002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0.91788860000000005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0.93261459999999996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1.4017E-2</c:v>
                </c:pt>
                <c:pt idx="1">
                  <c:v>0.129881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0.10767060000000001</c:v>
                </c:pt>
                <c:pt idx="1">
                  <c:v>0.1074668</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0.11671869999999999</c:v>
                </c:pt>
                <c:pt idx="1">
                  <c:v>0.1422476</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0.80418230000000002</c:v>
                </c:pt>
                <c:pt idx="1">
                  <c:v>0.73245680000000002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0.97810220000000003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0.98203589999999996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0.92814370000000002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0.96721310000000005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0.94247789999999998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0.60689660000000001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0.59259260000000002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0.70895520000000001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0.77551020000000004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0.76642339999999998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0.8071429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0.63513509999999995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0.7234043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0.60747660000000003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0.60833329999999997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0.69827589999999995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0.77027029999999996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0.75694439999999996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0.85784309999999997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0.93170730000000002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0.75609760000000004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0.76177289999999998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0.74670179999999997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0.85211269999999995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0.83571430000000002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0.88571429999999995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8.5501199999999999E-2</c:v>
                </c:pt>
                <c:pt idx="1">
                  <c:v>0.1133392</c:v>
                </c:pt>
                <c:pt idx="2">
                  <c:v>7.8101100000000007E-2</c:v>
                </c:pt>
                <c:pt idx="3">
                  <c:v>0.13463530000000001</c:v>
                </c:pt>
                <c:pt idx="4">
                  <c:v>0.1709077</c:v>
                </c:pt>
                <c:pt idx="5">
                  <c:v>9.4299099999999997E-2</c:v>
                </c:pt>
                <c:pt idx="6">
                  <c:v>3.52494E-2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0.14530199999999999</c:v>
                </c:pt>
                <c:pt idx="1">
                  <c:v>0.17072090000000001</c:v>
                </c:pt>
                <c:pt idx="2">
                  <c:v>0.15047140000000001</c:v>
                </c:pt>
                <c:pt idx="3">
                  <c:v>0.1454821</c:v>
                </c:pt>
                <c:pt idx="4">
                  <c:v>0.16462789999999999</c:v>
                </c:pt>
                <c:pt idx="5">
                  <c:v>0.12752849999999999</c:v>
                </c:pt>
                <c:pt idx="6">
                  <c:v>0.1067714</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0.1050112</c:v>
                </c:pt>
                <c:pt idx="1">
                  <c:v>0.11065129999999999</c:v>
                </c:pt>
                <c:pt idx="2">
                  <c:v>0.17593839999999999</c:v>
                </c:pt>
                <c:pt idx="3">
                  <c:v>0.15950990000000001</c:v>
                </c:pt>
                <c:pt idx="4">
                  <c:v>0.13907910000000001</c:v>
                </c:pt>
                <c:pt idx="5">
                  <c:v>9.3163800000000005E-2</c:v>
                </c:pt>
                <c:pt idx="6">
                  <c:v>5.5951899999999999E-2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0.7654242</c:v>
                </c:pt>
                <c:pt idx="1">
                  <c:v>0.7192423</c:v>
                </c:pt>
                <c:pt idx="2">
                  <c:v>0.73159510000000005</c:v>
                </c:pt>
                <c:pt idx="3">
                  <c:v>0.8216696</c:v>
                </c:pt>
                <c:pt idx="4">
                  <c:v>0.72080619999999995</c:v>
                </c:pt>
                <c:pt idx="5">
                  <c:v>0.87253910000000001</c:v>
                </c:pt>
                <c:pt idx="6">
                  <c:v>0.89311249999999998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0.92567569999999999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0.90070919999999999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0.88811189999999995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0.86507940000000005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0.85245899999999997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0.86399999999999999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0.88405800000000001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0.92682929999999997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0.88607590000000003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0.77647060000000001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0.81578949999999995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0.90109890000000004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0.84324319999999997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0.83980580000000005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0.82805430000000002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0.81989250000000002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0.7984694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0.76258990000000004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0.82692310000000002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0.78823529999999997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0.71052630000000006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0.1016817</c:v>
                </c:pt>
                <c:pt idx="1">
                  <c:v>6.9586599999999998E-2</c:v>
                </c:pt>
                <c:pt idx="2">
                  <c:v>0.15706210000000001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5.7667599999999999E-2</c:v>
                </c:pt>
                <c:pt idx="1">
                  <c:v>9.7251199999999996E-2</c:v>
                </c:pt>
                <c:pt idx="2">
                  <c:v>0.1545233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4.8135400000000002E-2</c:v>
                </c:pt>
                <c:pt idx="1">
                  <c:v>0.1184007</c:v>
                </c:pt>
                <c:pt idx="2">
                  <c:v>0.1382668</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0.93286599999999997</c:v>
                </c:pt>
                <c:pt idx="1">
                  <c:v>0.74856500000000004</c:v>
                </c:pt>
                <c:pt idx="2">
                  <c:v>0.72928530000000003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0.85227269999999999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0.76086960000000003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0.72815529999999995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0.79816509999999996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0.48188409999999998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0.48453610000000003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0.45679009999999998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0.56586829999999999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0.53276349999999995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0.53229970000000004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0.8690909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0.86813189999999996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0.86601309999999998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0.63872830000000003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0.65642460000000002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0.65544040000000003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0.72328769999999998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0.71916009999999997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0.73236009999999996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0.3623188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0.26086959999999998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0.3823529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0.1994609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0.28320800000000002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0.26666669999999998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0.46226420000000001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0.45714290000000002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0.4853556</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9.2946000000000001E-2</c:v>
                </c:pt>
                <c:pt idx="1">
                  <c:v>6.3072500000000004E-2</c:v>
                </c:pt>
                <c:pt idx="2">
                  <c:v>6.9479200000000005E-2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0.1041666</c:v>
                </c:pt>
                <c:pt idx="1">
                  <c:v>6.2650200000000003E-2</c:v>
                </c:pt>
                <c:pt idx="2">
                  <c:v>2.6828999999999999E-2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0.1142927</c:v>
                </c:pt>
                <c:pt idx="1">
                  <c:v>3.0188199999999998E-2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0.73597449999999998</c:v>
                </c:pt>
                <c:pt idx="1">
                  <c:v>0.94269639999999999</c:v>
                </c:pt>
                <c:pt idx="2">
                  <c:v>0.98181700000000005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0.59677420000000003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0.474026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0.58677690000000005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0.54032259999999999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0.59183669999999999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0.60269360000000005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0.32905980000000001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0.49795919999999999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0.8638614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0.83526679999999998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0.90112990000000004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0.9095607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0.89320390000000005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0.56643359999999998</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0.58785940000000003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0.61807579999999995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0.76129029999999998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0.81012660000000003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0.76041669999999995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8.6639117999999993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8.7418545999999999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8.8463356999999991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0.14872759999999999</c:v>
                </c:pt>
                <c:pt idx="1">
                  <c:v>4.68125E-2</c:v>
                </c:pt>
                <c:pt idx="2">
                  <c:v>0.1094246</c:v>
                </c:pt>
                <c:pt idx="3">
                  <c:v>0.118267</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7.8869599999999998E-2</c:v>
                </c:pt>
                <c:pt idx="1">
                  <c:v>8.0485299999999996E-2</c:v>
                </c:pt>
                <c:pt idx="2">
                  <c:v>7.4447399999999997E-2</c:v>
                </c:pt>
                <c:pt idx="3">
                  <c:v>0.1276301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6.4416399999999999E-2</c:v>
                </c:pt>
                <c:pt idx="1">
                  <c:v>6.3333200000000006E-2</c:v>
                </c:pt>
                <c:pt idx="2">
                  <c:v>3.8856399999999999E-2</c:v>
                </c:pt>
                <c:pt idx="3">
                  <c:v>0.17669570000000001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0.85327629999999999</c:v>
                </c:pt>
                <c:pt idx="1">
                  <c:v>0.80804799999999999</c:v>
                </c:pt>
                <c:pt idx="2">
                  <c:v>0.86707520000000005</c:v>
                </c:pt>
                <c:pt idx="3">
                  <c:v>0.59312430000000005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0.20293140000000001</c:v>
                </c:pt>
                <c:pt idx="1">
                  <c:v>0.13573099999999999</c:v>
                </c:pt>
                <c:pt idx="2">
                  <c:v>0.1159003</c:v>
                </c:pt>
                <c:pt idx="3">
                  <c:v>5.7162999999999999E-2</c:v>
                </c:pt>
                <c:pt idx="4">
                  <c:v>6.2384500000000002E-2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8.7360300000000002E-2</c:v>
                </c:pt>
                <c:pt idx="1">
                  <c:v>0.1085359</c:v>
                </c:pt>
                <c:pt idx="2">
                  <c:v>7.5643100000000005E-2</c:v>
                </c:pt>
                <c:pt idx="3">
                  <c:v>0.1164515</c:v>
                </c:pt>
                <c:pt idx="4">
                  <c:v>0.12764929999999999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9.84072E-2</c:v>
                </c:pt>
                <c:pt idx="1">
                  <c:v>7.3909100000000005E-2</c:v>
                </c:pt>
                <c:pt idx="2">
                  <c:v>4.8645899999999999E-2</c:v>
                </c:pt>
                <c:pt idx="3">
                  <c:v>0.1180327</c:v>
                </c:pt>
                <c:pt idx="4">
                  <c:v>0.1063196</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0.73657430000000002</c:v>
                </c:pt>
                <c:pt idx="1">
                  <c:v>0.66643169999999996</c:v>
                </c:pt>
                <c:pt idx="2">
                  <c:v>0.8622609</c:v>
                </c:pt>
                <c:pt idx="3">
                  <c:v>0.54626160000000001</c:v>
                </c:pt>
                <c:pt idx="4">
                  <c:v>0.473354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Buckinghamshire Healthcare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1843824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376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749624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779301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835303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499268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115795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118834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060280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373421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359782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529606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781721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988813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308854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87806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917590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916813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0221914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37306125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46871446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7435302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6198378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96794731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92572512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79879810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75121787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80305049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55335125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03341465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15384317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73472739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23151008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10834042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81460700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27621096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47958506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89797735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35896191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1776106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64647405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17573386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69445246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16531970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65417510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1629015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5227347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4985054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03381739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80543759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99139580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03496570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78941726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6888462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21745918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00572583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14774002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5838546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42391330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8596380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67510849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54048786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36958823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76856097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181300" y="622300"/>
            <a:ext cx="309732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Buckinghamshire Healthcare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83717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5889007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5679488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50591288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68046239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90042849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11988918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64689985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13804580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34852960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6914962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82312667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27910748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54359971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10763703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52559226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13636261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31595930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36333057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06870834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9927183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16278222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4340829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04937490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9882120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42395418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94814388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92453832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75806906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60710805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78525536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29252464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03179452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49202361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47854468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60510169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61508341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0999513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6803110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784695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5002934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06741043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75167613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56574525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35316690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80689153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8506502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58564321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81758927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6574972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9722820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53558886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6892573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3216837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593358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222396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694846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941250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141553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791624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511396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48100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058957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59180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85608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368862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81202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265117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08154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019323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666234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978558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662521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718766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284841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667677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490049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391538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863598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837181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910384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486193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67983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067683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730935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586514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243259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256138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568252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509689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73393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61394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98577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4719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475476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411388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306501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42793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347345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088445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97199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025435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59871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86728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055926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980893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035121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133972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872555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756955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803552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72399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57788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287122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566506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22197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41839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865524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617677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965415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106424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077842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742037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866348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39133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408042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330821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510892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662187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75676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214469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533137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500298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788775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505197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588745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286822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637618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159677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339181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142685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523852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562888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83986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268003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906842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344997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700154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157462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222775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38439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88512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647840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725001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089421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330156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355317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550992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041671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057600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6806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096824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506765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402966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57093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04072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959136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625429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120825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02588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243357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596674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7530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848544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347193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876172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Data is not available for Buckinghamshire Healthcare NHS Trust in 2021.</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440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825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44902360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23588354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51051408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181300" y="622300"/>
            <a:ext cx="3097323" cy="276999"/>
          </a:xfrm>
          <a:prstGeom prst="rect">
            <a:avLst/>
          </a:prstGeom>
          <a:noFill/>
        </p:spPr>
        <p:txBody>
          <a:bodyPr wrap="none" rtlCol="0">
            <a:spAutoFit/>
          </a:bodyPr>
          <a:lstStyle/>
          <a:p>
            <a:pPr algn="r"/>
            <a:r>
              <a:rPr lang="fr-FR" sz="1200" b="1">
                <a:solidFill>
                  <a:srgbClr val="336E9F"/>
                </a:solidFill>
                <a:latin typeface="Arial"/>
                <a:cs typeface="Arial"/>
              </a:rPr>
              <a:t>Buckinghamshire Healthcare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22500</Words>
  <Application>Microsoft Office PowerPoint</Application>
  <PresentationFormat>Custom</PresentationFormat>
  <Paragraphs>5937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