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8.5594500000000004E-2</c:v>
                </c:pt>
                <c:pt idx="1">
                  <c:v>5.2730199999999998E-2</c:v>
                </c:pt>
                <c:pt idx="2">
                  <c:v>5.4575499999999999E-2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7.4353900000000001E-2</c:v>
                </c:pt>
                <c:pt idx="1">
                  <c:v>0.1087153</c:v>
                </c:pt>
                <c:pt idx="2">
                  <c:v>4.9324899999999998E-2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4.8193199999999999E-2</c:v>
                </c:pt>
                <c:pt idx="1">
                  <c:v>9.9393300000000004E-2</c:v>
                </c:pt>
                <c:pt idx="2">
                  <c:v>1.8181800000000001E-2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0.90087300000000003</c:v>
                </c:pt>
                <c:pt idx="1">
                  <c:v>0.87500909999999998</c:v>
                </c:pt>
                <c:pt idx="2">
                  <c:v>0.95482690000000003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5.07477E-2</c:v>
                </c:pt>
                <c:pt idx="1">
                  <c:v>7.0454799999999998E-2</c:v>
                </c:pt>
                <c:pt idx="2">
                  <c:v>2.3453999999999999E-2</c:v>
                </c:pt>
                <c:pt idx="3">
                  <c:v>0.1427485</c:v>
                </c:pt>
                <c:pt idx="4">
                  <c:v>0.1002439</c:v>
                </c:pt>
                <c:pt idx="5">
                  <c:v>0.1498468</c:v>
                </c:pt>
                <c:pt idx="6">
                  <c:v>7.3965000000000003E-2</c:v>
                </c:pt>
                <c:pt idx="7">
                  <c:v>5.1387799999999997E-2</c:v>
                </c:pt>
                <c:pt idx="8">
                  <c:v>9.1470999999999997E-2</c:v>
                </c:pt>
                <c:pt idx="9">
                  <c:v>7.5403200000000004E-2</c:v>
                </c:pt>
                <c:pt idx="10">
                  <c:v>0.1241425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8.44419E-2</c:v>
                </c:pt>
                <c:pt idx="1">
                  <c:v>0.10835939999999999</c:v>
                </c:pt>
                <c:pt idx="2">
                  <c:v>0.1411008</c:v>
                </c:pt>
                <c:pt idx="3">
                  <c:v>0.25854310000000003</c:v>
                </c:pt>
                <c:pt idx="4">
                  <c:v>0.20355699999999999</c:v>
                </c:pt>
                <c:pt idx="5">
                  <c:v>9.6470600000000004E-2</c:v>
                </c:pt>
                <c:pt idx="6">
                  <c:v>0.1214985</c:v>
                </c:pt>
                <c:pt idx="7">
                  <c:v>0.16003020000000001</c:v>
                </c:pt>
                <c:pt idx="8">
                  <c:v>0.27282669999999998</c:v>
                </c:pt>
                <c:pt idx="9">
                  <c:v>0.2185059</c:v>
                </c:pt>
                <c:pt idx="10">
                  <c:v>0.15261050000000001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5.6071900000000001E-2</c:v>
                </c:pt>
                <c:pt idx="1">
                  <c:v>5.1485299999999998E-2</c:v>
                </c:pt>
                <c:pt idx="2">
                  <c:v>1.89543E-2</c:v>
                </c:pt>
                <c:pt idx="3">
                  <c:v>2.1544399999999998E-2</c:v>
                </c:pt>
                <c:pt idx="4">
                  <c:v>5.8853999999999997E-2</c:v>
                </c:pt>
                <c:pt idx="5">
                  <c:v>8.3620600000000003E-2</c:v>
                </c:pt>
                <c:pt idx="6">
                  <c:v>5.43808E-2</c:v>
                </c:pt>
                <c:pt idx="7">
                  <c:v>7.3572899999999997E-2</c:v>
                </c:pt>
                <c:pt idx="8">
                  <c:v>4.8441999999999999E-2</c:v>
                </c:pt>
                <c:pt idx="9">
                  <c:v>8.3111199999999996E-2</c:v>
                </c:pt>
                <c:pt idx="10">
                  <c:v>7.8956200000000004E-2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0.91725350000000005</c:v>
                </c:pt>
                <c:pt idx="1">
                  <c:v>0.89388120000000004</c:v>
                </c:pt>
                <c:pt idx="2">
                  <c:v>0.8929686</c:v>
                </c:pt>
                <c:pt idx="3">
                  <c:v>0.82946299999999995</c:v>
                </c:pt>
                <c:pt idx="4">
                  <c:v>0.80082549999999997</c:v>
                </c:pt>
                <c:pt idx="5">
                  <c:v>0.86058480000000004</c:v>
                </c:pt>
                <c:pt idx="6">
                  <c:v>0.8488173</c:v>
                </c:pt>
                <c:pt idx="7">
                  <c:v>0.87878199999999995</c:v>
                </c:pt>
                <c:pt idx="8">
                  <c:v>0.82618279999999999</c:v>
                </c:pt>
                <c:pt idx="9">
                  <c:v>0.75685290000000005</c:v>
                </c:pt>
                <c:pt idx="10">
                  <c:v>0.78573320000000002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4.0682999999999997E-2</c:v>
                </c:pt>
                <c:pt idx="1">
                  <c:v>8.4493799999999994E-2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0.1118936</c:v>
                </c:pt>
                <c:pt idx="1">
                  <c:v>0.1095951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3.55971E-2</c:v>
                </c:pt>
                <c:pt idx="1">
                  <c:v>3.7302099999999998E-2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0.87019310000000005</c:v>
                </c:pt>
                <c:pt idx="1">
                  <c:v>0.79874109999999998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0.36306899999999998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0.40284520000000001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0.16202949999999999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8.8554782000000003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3.9139199999999999E-2</c:v>
                </c:pt>
                <c:pt idx="1">
                  <c:v>9.7698499999999994E-2</c:v>
                </c:pt>
                <c:pt idx="2">
                  <c:v>9.7034200000000001E-2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6.7129999999999995E-2</c:v>
                </c:pt>
                <c:pt idx="1">
                  <c:v>8.7848399999999993E-2</c:v>
                </c:pt>
                <c:pt idx="2">
                  <c:v>0.21628559999999999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3.2246299999999999E-2</c:v>
                </c:pt>
                <c:pt idx="1">
                  <c:v>5.9020999999999997E-2</c:v>
                </c:pt>
                <c:pt idx="2">
                  <c:v>0.2099346</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0.90982030000000003</c:v>
                </c:pt>
                <c:pt idx="1">
                  <c:v>0.83013340000000002</c:v>
                </c:pt>
                <c:pt idx="2">
                  <c:v>0.41751660000000002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6.2404000000000001E-2</c:v>
                </c:pt>
                <c:pt idx="1">
                  <c:v>0.15152189999999999</c:v>
                </c:pt>
                <c:pt idx="2">
                  <c:v>9.8719500000000002E-2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0.19726930000000001</c:v>
                </c:pt>
                <c:pt idx="1">
                  <c:v>0.12924099999999999</c:v>
                </c:pt>
                <c:pt idx="2">
                  <c:v>0.12883559999999999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7.0752800000000005E-2</c:v>
                </c:pt>
                <c:pt idx="1">
                  <c:v>4.8010799999999999E-2</c:v>
                </c:pt>
                <c:pt idx="2">
                  <c:v>8.2940200000000006E-2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0.32757910000000001</c:v>
                </c:pt>
                <c:pt idx="1">
                  <c:v>0.84038000000000002</c:v>
                </c:pt>
                <c:pt idx="2">
                  <c:v>0.63303469999999995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0.13438939999999999</c:v>
                </c:pt>
                <c:pt idx="1">
                  <c:v>6.8964999999999999E-2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0.14615520000000001</c:v>
                </c:pt>
                <c:pt idx="1">
                  <c:v>9.7945000000000004E-2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4.6971600000000002E-2</c:v>
                </c:pt>
                <c:pt idx="1">
                  <c:v>0.13659099999999999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0.52363930000000003</c:v>
                </c:pt>
                <c:pt idx="1">
                  <c:v>0.24065230000000001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5.94393E-2</c:v>
                </c:pt>
                <c:pt idx="1">
                  <c:v>0.11618390000000001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0.14063539999999999</c:v>
                </c:pt>
                <c:pt idx="1">
                  <c:v>0.18148590000000001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5.9389499999999998E-2</c:v>
                </c:pt>
                <c:pt idx="1">
                  <c:v>0.119924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0.63386319999999996</c:v>
                </c:pt>
                <c:pt idx="1">
                  <c:v>0.55312689999999998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0.84403669999999997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0.8518519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0.82211540000000005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0.77606180000000002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0.82727269999999997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0.85093169999999996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0.85990339999999998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0.8230769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0.90731709999999999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0.87820509999999996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0.92424240000000002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0.92405060000000006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7.0960400000000007E-2</c:v>
                </c:pt>
                <c:pt idx="1">
                  <c:v>0.2076046</c:v>
                </c:pt>
                <c:pt idx="2">
                  <c:v>0.2124316</c:v>
                </c:pt>
                <c:pt idx="3">
                  <c:v>0.27742670000000003</c:v>
                </c:pt>
                <c:pt idx="4">
                  <c:v>3.4674499999999997E-2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8.9291800000000005E-2</c:v>
                </c:pt>
                <c:pt idx="1">
                  <c:v>9.5938999999999997E-2</c:v>
                </c:pt>
                <c:pt idx="2">
                  <c:v>9.3480300000000002E-2</c:v>
                </c:pt>
                <c:pt idx="3">
                  <c:v>7.7285999999999994E-2</c:v>
                </c:pt>
                <c:pt idx="4">
                  <c:v>8.4342399999999998E-2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6.9389999999999993E-2</c:v>
                </c:pt>
                <c:pt idx="1">
                  <c:v>6.5032000000000006E-2</c:v>
                </c:pt>
                <c:pt idx="2">
                  <c:v>4.6505199999999997E-2</c:v>
                </c:pt>
                <c:pt idx="3">
                  <c:v>3.5279900000000003E-2</c:v>
                </c:pt>
                <c:pt idx="4">
                  <c:v>3.3636600000000003E-2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0.83802860000000001</c:v>
                </c:pt>
                <c:pt idx="1">
                  <c:v>0.74403330000000001</c:v>
                </c:pt>
                <c:pt idx="2">
                  <c:v>0.77553159999999999</c:v>
                </c:pt>
                <c:pt idx="3">
                  <c:v>0.82849300000000003</c:v>
                </c:pt>
                <c:pt idx="4">
                  <c:v>0.85732629999999999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0.65806450000000005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0.69465650000000001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0.67065870000000005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0.67441859999999998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0.79090910000000003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0.77868850000000001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0.77070059999999996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0.71610169999999995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0.77083330000000005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0.80078130000000003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0.77707009999999999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0.71610169999999995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0.73056989999999999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0.82421880000000003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0.74760380000000004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0.73271889999999995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0.76666670000000003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0.85042739999999994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0.84027779999999996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0.92201829999999996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0.94512200000000002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0.97156399999999998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0.95019160000000003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0.74090909999999999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0.82098769999999999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0.82211540000000005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0.77906980000000003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0.9653465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0.96969700000000003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0.98113209999999995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0.95366799999999996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0.87113399999999996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0.83743840000000003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0.87190080000000003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0.91739130000000002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0.93442619999999998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0.92213109999999998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0.90033220000000003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4.8219100000000001E-2</c:v>
                </c:pt>
                <c:pt idx="1">
                  <c:v>0.1371096</c:v>
                </c:pt>
                <c:pt idx="2">
                  <c:v>0.2050524</c:v>
                </c:pt>
                <c:pt idx="3">
                  <c:v>0.1173763</c:v>
                </c:pt>
                <c:pt idx="4">
                  <c:v>1.48443E-2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6.6728700000000002E-2</c:v>
                </c:pt>
                <c:pt idx="1">
                  <c:v>9.0411500000000006E-2</c:v>
                </c:pt>
                <c:pt idx="2">
                  <c:v>0.1017079</c:v>
                </c:pt>
                <c:pt idx="3">
                  <c:v>0.1021546</c:v>
                </c:pt>
                <c:pt idx="4">
                  <c:v>5.4936699999999998E-2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4.0815200000000003E-2</c:v>
                </c:pt>
                <c:pt idx="1">
                  <c:v>0.1205961</c:v>
                </c:pt>
                <c:pt idx="2">
                  <c:v>0.10174</c:v>
                </c:pt>
                <c:pt idx="3">
                  <c:v>4.6667800000000002E-2</c:v>
                </c:pt>
                <c:pt idx="4">
                  <c:v>2.6731899999999999E-2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0.92657460000000003</c:v>
                </c:pt>
                <c:pt idx="1">
                  <c:v>0.82813680000000001</c:v>
                </c:pt>
                <c:pt idx="2">
                  <c:v>0.77008069999999995</c:v>
                </c:pt>
                <c:pt idx="3">
                  <c:v>0.78233490000000006</c:v>
                </c:pt>
                <c:pt idx="4">
                  <c:v>0.9519841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0.83653849999999996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0.86585369999999995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0.90308370000000004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0.852518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0.82627119999999998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0.87958119999999995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0.91050580000000003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0.67924530000000005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0.70285710000000001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0.73799130000000002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0.75179859999999998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0.62091499999999999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0.59523809999999999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0.75294119999999998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0.89867839999999999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0.86231880000000005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0.74261600000000005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0.78723399999999999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0.86345380000000005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0.81290320000000005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0.80176210000000003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0.83977900000000005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0.79752069999999997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0.84745760000000003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0.6901408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0.69827589999999995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0.76543209999999995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0.6898396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0.69230769999999997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0.77368420000000004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0.78968249999999995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0.78709680000000004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0.89215690000000003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0.91907510000000003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0.93607309999999999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0.89849619999999997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3.6914999999999999E-3</c:v>
                </c:pt>
                <c:pt idx="1">
                  <c:v>0.12066540000000001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0.12832160000000001</c:v>
                </c:pt>
                <c:pt idx="1">
                  <c:v>0.12589800000000001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0.10639319999999999</c:v>
                </c:pt>
                <c:pt idx="1">
                  <c:v>0.13303200000000001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0.7846803</c:v>
                </c:pt>
                <c:pt idx="1">
                  <c:v>0.69549459999999996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0.99065420000000004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0.97619049999999996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0.90441179999999999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0.96732030000000002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0.63793100000000003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0.6603774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0.67619050000000003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0.65693429999999997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0.72499999999999998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0.74774770000000002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0.74528300000000003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0.70289860000000004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0.61016950000000003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0.71171169999999995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0.77570090000000003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0.59420289999999998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0.60824739999999999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0.53409090000000004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0.69148940000000003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0.67521370000000003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0.72499999999999998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0.81578949999999995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0.84684680000000001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0.70921990000000001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0.86184210000000006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0.90510950000000001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0.92666669999999995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0.9162304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0.71904760000000001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0.74675320000000001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0.82378850000000003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0.79487180000000002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0.83620689999999998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8.4836700000000001E-2</c:v>
                </c:pt>
                <c:pt idx="1">
                  <c:v>0.1136824</c:v>
                </c:pt>
                <c:pt idx="2">
                  <c:v>7.7306700000000006E-2</c:v>
                </c:pt>
                <c:pt idx="3">
                  <c:v>0.13411010000000001</c:v>
                </c:pt>
                <c:pt idx="4">
                  <c:v>0.17176939999999999</c:v>
                </c:pt>
                <c:pt idx="5">
                  <c:v>9.4803200000000004E-2</c:v>
                </c:pt>
                <c:pt idx="6">
                  <c:v>3.4872100000000003E-2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0.14663100000000001</c:v>
                </c:pt>
                <c:pt idx="1">
                  <c:v>0.17003460000000001</c:v>
                </c:pt>
                <c:pt idx="2">
                  <c:v>0.15206020000000001</c:v>
                </c:pt>
                <c:pt idx="3">
                  <c:v>0.14653250000000001</c:v>
                </c:pt>
                <c:pt idx="4">
                  <c:v>0.1629044</c:v>
                </c:pt>
                <c:pt idx="5">
                  <c:v>0.12652040000000001</c:v>
                </c:pt>
                <c:pt idx="6">
                  <c:v>0.107526</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0.1043467</c:v>
                </c:pt>
                <c:pt idx="1">
                  <c:v>0.1109945</c:v>
                </c:pt>
                <c:pt idx="2">
                  <c:v>0.17514399999999999</c:v>
                </c:pt>
                <c:pt idx="3">
                  <c:v>0.15898470000000001</c:v>
                </c:pt>
                <c:pt idx="4">
                  <c:v>0.1399408</c:v>
                </c:pt>
                <c:pt idx="5">
                  <c:v>9.3667799999999996E-2</c:v>
                </c:pt>
                <c:pt idx="6">
                  <c:v>5.5574600000000002E-2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0.70510629999999996</c:v>
                </c:pt>
                <c:pt idx="1">
                  <c:v>0.67132199999999997</c:v>
                </c:pt>
                <c:pt idx="2">
                  <c:v>0.58795229999999998</c:v>
                </c:pt>
                <c:pt idx="3">
                  <c:v>0.6909613</c:v>
                </c:pt>
                <c:pt idx="4">
                  <c:v>0.65352370000000004</c:v>
                </c:pt>
                <c:pt idx="5">
                  <c:v>0.81346099999999999</c:v>
                </c:pt>
                <c:pt idx="6">
                  <c:v>0.83555520000000005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0.90265490000000004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0.8558559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0.84397160000000004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0.81904759999999999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0.81308409999999998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0.86868690000000004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0.81102359999999996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0.8783784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0.86243389999999998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0.70967740000000001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0.86111110000000002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0.80851059999999997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0.76666670000000003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0.81081080000000005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0.95890410000000004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0.88524590000000003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0.93103449999999999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0.89743589999999995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0.83035709999999996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0.78787879999999999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0.86507940000000005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0.89808920000000003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0.79130429999999996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0.87165780000000004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0.8847737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0.78246749999999998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0.63333329999999999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0.81081080000000005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9.7022600000000001E-2</c:v>
                </c:pt>
                <c:pt idx="1">
                  <c:v>6.3607200000000003E-2</c:v>
                </c:pt>
                <c:pt idx="2">
                  <c:v>0.1587576</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6.6986000000000004E-2</c:v>
                </c:pt>
                <c:pt idx="1">
                  <c:v>0.10921</c:v>
                </c:pt>
                <c:pt idx="2">
                  <c:v>0.1511323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4.34762E-2</c:v>
                </c:pt>
                <c:pt idx="1">
                  <c:v>0.1124213</c:v>
                </c:pt>
                <c:pt idx="2">
                  <c:v>0.13996230000000001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0.89960560000000001</c:v>
                </c:pt>
                <c:pt idx="1">
                  <c:v>0.78475689999999998</c:v>
                </c:pt>
                <c:pt idx="2">
                  <c:v>0.69983280000000003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0.86440680000000003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0.88461540000000005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0.80314960000000002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0.8552632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0.51030929999999997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0.56603769999999998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0.59405940000000002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0.55465589999999998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0.61711709999999997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0.63953490000000002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0.65236050000000001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0.86111110000000002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0.89932889999999999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0.89247310000000002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0.86399999999999999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0.66976740000000001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0.67796610000000002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0.76126130000000003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0.70408159999999997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0.69506730000000005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0.76086960000000003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0.7725322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0.76490069999999999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0.20689660000000001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0.3207547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0.3454545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0.32954549999999999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0.24663679999999999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0.21739130000000001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0.20338980000000001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0.2508475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0.46099289999999998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0.3966942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0.42465750000000002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0.52432429999999997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8.5932800000000004E-2</c:v>
                </c:pt>
                <c:pt idx="1">
                  <c:v>5.92974E-2</c:v>
                </c:pt>
                <c:pt idx="2">
                  <c:v>6.7958599999999994E-2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0.11819300000000001</c:v>
                </c:pt>
                <c:pt idx="1">
                  <c:v>7.0200600000000002E-2</c:v>
                </c:pt>
                <c:pt idx="2">
                  <c:v>2.8349599999999999E-2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0.1072795</c:v>
                </c:pt>
                <c:pt idx="1">
                  <c:v>2.6412999999999999E-2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0.749668</c:v>
                </c:pt>
                <c:pt idx="1">
                  <c:v>0.93333069999999996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0.40404040000000002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0.4736842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0.57264959999999998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0.55038759999999998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0.52469140000000003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0.59859150000000005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0.57471260000000002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0.64351849999999999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0.37404579999999998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0.46846850000000001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0.43030299999999999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0.84482760000000001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0.9210526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0.88047810000000004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0.83818769999999998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0.87665199999999999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0.90710380000000002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0.91914890000000005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0.91216220000000003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0.63414630000000005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0.6493506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0.69543149999999998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0.63671880000000003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0.7719298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0.78703699999999999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0.83647800000000005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8.6387664999999991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8.9468084999999995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8.9598393999999999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8.8580857999999996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0.14258109999999999</c:v>
                </c:pt>
                <c:pt idx="1">
                  <c:v>4.0394199999999998E-2</c:v>
                </c:pt>
                <c:pt idx="2">
                  <c:v>0.1033144</c:v>
                </c:pt>
                <c:pt idx="3">
                  <c:v>0.1056368</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9.1162599999999996E-2</c:v>
                </c:pt>
                <c:pt idx="1">
                  <c:v>9.3321899999999999E-2</c:v>
                </c:pt>
                <c:pt idx="2">
                  <c:v>8.6667800000000003E-2</c:v>
                </c:pt>
                <c:pt idx="3">
                  <c:v>0.15289040000000001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5.8269899999999999E-2</c:v>
                </c:pt>
                <c:pt idx="1">
                  <c:v>5.6914899999999997E-2</c:v>
                </c:pt>
                <c:pt idx="2">
                  <c:v>3.2746200000000003E-2</c:v>
                </c:pt>
                <c:pt idx="3">
                  <c:v>0.1640655</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0.84710850000000004</c:v>
                </c:pt>
                <c:pt idx="1">
                  <c:v>0.81285269999999998</c:v>
                </c:pt>
                <c:pt idx="2">
                  <c:v>0.86222869999999996</c:v>
                </c:pt>
                <c:pt idx="3">
                  <c:v>0.58070639999999996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0.19615160000000001</c:v>
                </c:pt>
                <c:pt idx="1">
                  <c:v>0.13009979999999999</c:v>
                </c:pt>
                <c:pt idx="2">
                  <c:v>0.11213770000000001</c:v>
                </c:pt>
                <c:pt idx="3">
                  <c:v>4.9413800000000001E-2</c:v>
                </c:pt>
                <c:pt idx="4">
                  <c:v>5.5597599999999997E-2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0.10092</c:v>
                </c:pt>
                <c:pt idx="1">
                  <c:v>0.1197983</c:v>
                </c:pt>
                <c:pt idx="2">
                  <c:v>8.3168500000000006E-2</c:v>
                </c:pt>
                <c:pt idx="3">
                  <c:v>0.13194990000000001</c:v>
                </c:pt>
                <c:pt idx="4">
                  <c:v>0.14122319999999999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9.1627399999999998E-2</c:v>
                </c:pt>
                <c:pt idx="1">
                  <c:v>6.8277900000000002E-2</c:v>
                </c:pt>
                <c:pt idx="2">
                  <c:v>4.4883199999999998E-2</c:v>
                </c:pt>
                <c:pt idx="3">
                  <c:v>0.11028350000000001</c:v>
                </c:pt>
                <c:pt idx="4">
                  <c:v>9.9532700000000002E-2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0.75598880000000002</c:v>
                </c:pt>
                <c:pt idx="1">
                  <c:v>0.69468529999999995</c:v>
                </c:pt>
                <c:pt idx="2">
                  <c:v>0.86590860000000003</c:v>
                </c:pt>
                <c:pt idx="3">
                  <c:v>0.62512670000000004</c:v>
                </c:pt>
                <c:pt idx="4">
                  <c:v>0.54204640000000004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Bradford Teaching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27184672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207321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067612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236005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57951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370876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489656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128016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929387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369472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31227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212603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550731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736254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608600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678965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309024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46299315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98097165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4871062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80033128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12139894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00106383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11168331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88446378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55960480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0732371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65628849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94172777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54144366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8408089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77099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19576256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73414697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97178590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5652476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8143007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7238667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1300729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77136121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86742842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06529104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10885240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7786820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36131765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95644806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24588220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8620528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86735964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9041180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05927049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55897212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66695689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87745267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0729476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05415400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01458647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93867644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78624881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62593753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31619948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34052602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5400882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58309620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309267" y="622300"/>
            <a:ext cx="396935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Bradford Teaching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79517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Bradford Teaching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54567594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70411266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39263662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68909370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801669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6939301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1213172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08192934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18178900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225368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3474429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4847292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68262518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5570906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3426351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15463318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27247287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70143382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8680209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2612167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10689367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05443737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97707473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23696240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4693471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19206280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73944889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46317826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65885369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9028355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0134073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25584400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10152895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7351236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77790479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36890112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24760940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6555357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07097523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58139440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29077726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3971292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79976726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28739328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07457316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14503346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1207087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18411856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739891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88468410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94209826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9204826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9459560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107954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555608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112964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830000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630035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597670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412583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39130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331678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371446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436930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492151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521034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035881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00585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570560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15510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45836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82312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44990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358541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585316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274583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050968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57424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808167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14071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197872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68909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100355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771526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969120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619919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165697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168182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469088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13844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294206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678766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35077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77471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866537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11864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005516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516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95390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767663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642659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863552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333902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57529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483606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964918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703625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375466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025572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861650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716030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188527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947559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269500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599493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889749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846034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859568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921149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10879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227288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261462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01462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486399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321612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000457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845812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092484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838799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097288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540498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680268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600669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143328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808979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552778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41110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526211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464044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372578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272032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92520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03335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059580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92292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179726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027429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489780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65405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48737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8334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690500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299338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39275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050283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967337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671096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085197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736903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359569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36488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366657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429754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364405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365670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52495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605917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356728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35282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580027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809259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75167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60830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95184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723516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701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88507698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91038920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13544945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309267" y="622300"/>
            <a:ext cx="3969356" cy="276999"/>
          </a:xfrm>
          <a:prstGeom prst="rect">
            <a:avLst/>
          </a:prstGeom>
          <a:noFill/>
        </p:spPr>
        <p:txBody>
          <a:bodyPr wrap="none" rtlCol="0">
            <a:spAutoFit/>
          </a:bodyPr>
          <a:lstStyle/>
          <a:p>
            <a:pPr algn="r"/>
            <a:r>
              <a:rPr lang="en-GB" sz="1200" b="1">
                <a:solidFill>
                  <a:srgbClr val="336E9F"/>
                </a:solidFill>
                <a:latin typeface="Arial"/>
                <a:cs typeface="Arial"/>
              </a:rPr>
              <a:t>Bradford Teaching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22513</Words>
  <Application>Microsoft Office PowerPoint</Application>
  <PresentationFormat>Custom</PresentationFormat>
  <Paragraphs>5918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