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50"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7.8999399999999997E-2</c:v>
                </c:pt>
                <c:pt idx="1">
                  <c:v>4.41929E-2</c:v>
                </c:pt>
                <c:pt idx="2">
                  <c:v>4.9061899999999999E-2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8.75441E-2</c:v>
                </c:pt>
                <c:pt idx="1">
                  <c:v>0.12578990000000001</c:v>
                </c:pt>
                <c:pt idx="2">
                  <c:v>6.0352200000000002E-2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4.1598099999999999E-2</c:v>
                </c:pt>
                <c:pt idx="1">
                  <c:v>9.0856000000000006E-2</c:v>
                </c:pt>
                <c:pt idx="2">
                  <c:v>1.26681E-2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0.94837300000000002</c:v>
                </c:pt>
                <c:pt idx="1">
                  <c:v>0.91609839999999998</c:v>
                </c:pt>
                <c:pt idx="2">
                  <c:v>0.97115169999999995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0.6202685</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3.85565E-2</c:v>
                </c:pt>
                <c:pt idx="1">
                  <c:v>4.0431099999999998E-2</c:v>
                </c:pt>
                <c:pt idx="2">
                  <c:v>2.5196199999999998E-2</c:v>
                </c:pt>
                <c:pt idx="3">
                  <c:v>0.1560822</c:v>
                </c:pt>
                <c:pt idx="4">
                  <c:v>2.74737E-2</c:v>
                </c:pt>
                <c:pt idx="5">
                  <c:v>0.1359747</c:v>
                </c:pt>
                <c:pt idx="6">
                  <c:v>4.1816399999999997E-2</c:v>
                </c:pt>
                <c:pt idx="7">
                  <c:v>5.33637E-2</c:v>
                </c:pt>
                <c:pt idx="8">
                  <c:v>0.1068499</c:v>
                </c:pt>
                <c:pt idx="9">
                  <c:v>0</c:v>
                </c:pt>
                <c:pt idx="10">
                  <c:v>0.1164442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0.1088243</c:v>
                </c:pt>
                <c:pt idx="1">
                  <c:v>0.1684069</c:v>
                </c:pt>
                <c:pt idx="2">
                  <c:v>0.1376163</c:v>
                </c:pt>
                <c:pt idx="3">
                  <c:v>0.23187550000000001</c:v>
                </c:pt>
                <c:pt idx="4">
                  <c:v>0.33518130000000002</c:v>
                </c:pt>
                <c:pt idx="5">
                  <c:v>0.1242148</c:v>
                </c:pt>
                <c:pt idx="6">
                  <c:v>0.18579590000000001</c:v>
                </c:pt>
                <c:pt idx="7">
                  <c:v>0.1560782</c:v>
                </c:pt>
                <c:pt idx="8">
                  <c:v>0.2420688</c:v>
                </c:pt>
                <c:pt idx="9">
                  <c:v>0.37473450000000003</c:v>
                </c:pt>
                <c:pt idx="10">
                  <c:v>0.16800709999999999</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4.3880700000000002E-2</c:v>
                </c:pt>
                <c:pt idx="1">
                  <c:v>2.1461500000000001E-2</c:v>
                </c:pt>
                <c:pt idx="2">
                  <c:v>2.06965E-2</c:v>
                </c:pt>
                <c:pt idx="3">
                  <c:v>3.4878199999999998E-2</c:v>
                </c:pt>
                <c:pt idx="4">
                  <c:v>0</c:v>
                </c:pt>
                <c:pt idx="5">
                  <c:v>6.9748400000000002E-2</c:v>
                </c:pt>
                <c:pt idx="6">
                  <c:v>2.2232100000000001E-2</c:v>
                </c:pt>
                <c:pt idx="7">
                  <c:v>7.5548900000000002E-2</c:v>
                </c:pt>
                <c:pt idx="8">
                  <c:v>6.38209E-2</c:v>
                </c:pt>
                <c:pt idx="9">
                  <c:v>4.9969000000000003E-3</c:v>
                </c:pt>
                <c:pt idx="10">
                  <c:v>7.1257899999999999E-2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0</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0.90697559999999999</c:v>
                </c:pt>
                <c:pt idx="1">
                  <c:v>0.93450100000000003</c:v>
                </c:pt>
                <c:pt idx="2">
                  <c:v>0.96261390000000002</c:v>
                </c:pt>
                <c:pt idx="3">
                  <c:v>0.85864569999999996</c:v>
                </c:pt>
                <c:pt idx="4">
                  <c:v>0.89234869999999999</c:v>
                </c:pt>
                <c:pt idx="5">
                  <c:v>0.90653899999999998</c:v>
                </c:pt>
                <c:pt idx="6">
                  <c:v>0.91874299999999998</c:v>
                </c:pt>
                <c:pt idx="7">
                  <c:v>0.88720710000000003</c:v>
                </c:pt>
                <c:pt idx="8">
                  <c:v>0.7216437</c:v>
                </c:pt>
                <c:pt idx="9">
                  <c:v>0.89250050000000003</c:v>
                </c:pt>
                <c:pt idx="10">
                  <c:v>0.85878469999999996</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1.8647500000000001E-2</c:v>
                </c:pt>
                <c:pt idx="1">
                  <c:v>7.4444200000000002E-2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0.15596450000000001</c:v>
                </c:pt>
                <c:pt idx="1">
                  <c:v>0.12969430000000001</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1.3561699999999999E-2</c:v>
                </c:pt>
                <c:pt idx="1">
                  <c:v>2.7252599999999998E-2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0.84648440000000003</c:v>
                </c:pt>
                <c:pt idx="1">
                  <c:v>0.86117140000000003</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0.3308181</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0.46734700000000001</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0.12977859999999999</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9.1461714999999995</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3.11367E-2</c:v>
                </c:pt>
                <c:pt idx="1">
                  <c:v>8.9596899999999993E-2</c:v>
                </c:pt>
                <c:pt idx="2">
                  <c:v>8.3408499999999997E-2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8.3135000000000001E-2</c:v>
                </c:pt>
                <c:pt idx="1">
                  <c:v>0.1040517</c:v>
                </c:pt>
                <c:pt idx="2">
                  <c:v>0.24353710000000001</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2.4243799999999999E-2</c:v>
                </c:pt>
                <c:pt idx="1">
                  <c:v>5.0919399999999997E-2</c:v>
                </c:pt>
                <c:pt idx="2">
                  <c:v>0.19630890000000001</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0.9271992</c:v>
                </c:pt>
                <c:pt idx="1">
                  <c:v>0.91310270000000004</c:v>
                </c:pt>
                <c:pt idx="2">
                  <c:v>0.4308633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1.6535000000000001E-2</c:v>
                </c:pt>
                <c:pt idx="1">
                  <c:v>0.13684099999999999</c:v>
                </c:pt>
                <c:pt idx="2">
                  <c:v>8.2105399999999995E-2</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0.28900740000000003</c:v>
                </c:pt>
                <c:pt idx="1">
                  <c:v>0.15860279999999999</c:v>
                </c:pt>
                <c:pt idx="2">
                  <c:v>0.1620637</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2.4883800000000001E-2</c:v>
                </c:pt>
                <c:pt idx="1">
                  <c:v>3.3329900000000003E-2</c:v>
                </c:pt>
                <c:pt idx="2">
                  <c:v>6.6326099999999999E-2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0.468086</c:v>
                </c:pt>
                <c:pt idx="1">
                  <c:v>0.87884669999999998</c:v>
                </c:pt>
                <c:pt idx="2">
                  <c:v>0.72415660000000004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0.1040698</c:v>
                </c:pt>
                <c:pt idx="1">
                  <c:v>5.7501400000000001E-2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0.20679439999999999</c:v>
                </c:pt>
                <c:pt idx="1">
                  <c:v>0.1208722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1.6652E-2</c:v>
                </c:pt>
                <c:pt idx="1">
                  <c:v>0.1251274</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0.50523960000000001</c:v>
                </c:pt>
                <c:pt idx="1">
                  <c:v>0.2463909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4.2386899999999998E-2</c:v>
                </c:pt>
                <c:pt idx="1">
                  <c:v>8.0444699999999994E-2</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0.17474039999999999</c:v>
                </c:pt>
                <c:pt idx="1">
                  <c:v>0.25296439999999998</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4.2337E-2</c:v>
                </c:pt>
                <c:pt idx="1">
                  <c:v>8.4184800000000004E-2</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0.75575159999999997</c:v>
                </c:pt>
                <c:pt idx="1">
                  <c:v>0.65503750000000005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0.89947089999999996</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0.89325840000000001</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0.88823529999999995</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0.86666670000000001</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0.84831460000000003</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0.86857139999999999</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0.8626374</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0.96089389999999997</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0.92261899999999997</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0.94642859999999995</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0.92441859999999998</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6.14438E-2</c:v>
                </c:pt>
                <c:pt idx="1">
                  <c:v>0.19571379999999999</c:v>
                </c:pt>
                <c:pt idx="2">
                  <c:v>0.20089389999999999</c:v>
                </c:pt>
                <c:pt idx="3">
                  <c:v>0.26804410000000001</c:v>
                </c:pt>
                <c:pt idx="4">
                  <c:v>2.5564400000000001E-2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0.1083249</c:v>
                </c:pt>
                <c:pt idx="1">
                  <c:v>0.1197207</c:v>
                </c:pt>
                <c:pt idx="2">
                  <c:v>0.1165557</c:v>
                </c:pt>
                <c:pt idx="3">
                  <c:v>9.60511E-2</c:v>
                </c:pt>
                <c:pt idx="4">
                  <c:v>0.10256270000000001</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5.9873500000000003E-2</c:v>
                </c:pt>
                <c:pt idx="1">
                  <c:v>5.3141099999999997E-2</c:v>
                </c:pt>
                <c:pt idx="2">
                  <c:v>3.4967499999999999E-2</c:v>
                </c:pt>
                <c:pt idx="3">
                  <c:v>2.5897400000000001E-2</c:v>
                </c:pt>
                <c:pt idx="4">
                  <c:v>2.45264E-2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0.90853859999999997</c:v>
                </c:pt>
                <c:pt idx="1">
                  <c:v>0.82381170000000004</c:v>
                </c:pt>
                <c:pt idx="2">
                  <c:v>0.78613129999999998</c:v>
                </c:pt>
                <c:pt idx="3">
                  <c:v>0.93269440000000003</c:v>
                </c:pt>
                <c:pt idx="4">
                  <c:v>0.89420999999999995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0.66917289999999996</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0.70967740000000001</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0.6837607</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0.68067230000000001</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0.85263160000000005</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0.75581399999999999</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0.72839509999999996</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0.77777779999999996</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0.81603769999999998</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0.82266010000000001</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0.82673269999999999</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0.7960199</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0.78672989999999998</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0.81094529999999998</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0.85074629999999996</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0.83582089999999998</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0.74111680000000002</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0.83157890000000001</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0.90104169999999995</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0.91709839999999998</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0.9736842</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0.98876399999999998</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0.96022730000000001</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0.96685080000000001</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0.85263160000000005</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0.81564250000000005</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0.83615819999999996</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0.79120880000000005</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0.97701150000000003</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0.96022730000000001</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0.96590909999999996</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0.97109829999999997</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0.91358019999999995</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0.91194969999999997</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0.90532539999999995</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0.91411039999999999</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0.93532340000000003</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0.94358969999999998</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0.93908630000000004</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0.94897960000000003</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4.2418999999999998E-2</c:v>
                </c:pt>
                <c:pt idx="1">
                  <c:v>0.12828419999999999</c:v>
                </c:pt>
                <c:pt idx="2">
                  <c:v>0.1949052</c:v>
                </c:pt>
                <c:pt idx="3">
                  <c:v>0.1081217</c:v>
                </c:pt>
                <c:pt idx="4">
                  <c:v>9.3279000000000001E-3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7.8328999999999996E-2</c:v>
                </c:pt>
                <c:pt idx="1">
                  <c:v>0.1080624</c:v>
                </c:pt>
                <c:pt idx="2">
                  <c:v>0.12200229999999999</c:v>
                </c:pt>
                <c:pt idx="3">
                  <c:v>0.1206638</c:v>
                </c:pt>
                <c:pt idx="4">
                  <c:v>6.59695E-2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3.5014999999999998E-2</c:v>
                </c:pt>
                <c:pt idx="1">
                  <c:v>0.1117707</c:v>
                </c:pt>
                <c:pt idx="2">
                  <c:v>9.1592800000000002E-2</c:v>
                </c:pt>
                <c:pt idx="3">
                  <c:v>3.7413200000000001E-2</c:v>
                </c:pt>
                <c:pt idx="4">
                  <c:v>2.1215500000000002E-2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0.9211859</c:v>
                </c:pt>
                <c:pt idx="1">
                  <c:v>0.85042609999999996</c:v>
                </c:pt>
                <c:pt idx="2">
                  <c:v>0.85680029999999996</c:v>
                </c:pt>
                <c:pt idx="3">
                  <c:v>0.77894600000000003</c:v>
                </c:pt>
                <c:pt idx="4">
                  <c:v>0.96137819999999996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0.87634409999999996</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0.87978140000000005</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0.86740329999999999</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0.90425529999999998</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0.88571429999999995</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0.91089109999999995</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0.94088669999999996</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0.94059409999999999</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0.80952380000000002</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0.75824179999999997</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0.77472529999999995</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0.77653629999999996</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0.6481481</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0.63636360000000003</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0.76219510000000001</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0.85714290000000004</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0.90643269999999998</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0.91907510000000003</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0.8390244</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0.83582089999999998</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0.83417090000000005</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0.87939699999999998</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0.89189189999999996</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0.85492230000000002</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0.86772490000000002</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0.69911500000000004</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0.78378380000000003</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0.76767680000000005</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0.73737370000000002</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0.87439610000000001</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0.82673269999999999</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0.82233500000000004</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0.87692309999999996</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0.94219649999999999</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0.91715979999999997</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0.92261899999999997</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0.94545449999999998</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0.6966019</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0</c:v>
                </c:pt>
                <c:pt idx="1">
                  <c:v>9.9159700000000003E-2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0.1786517</c:v>
                </c:pt>
                <c:pt idx="1">
                  <c:v>0.16890939999999999</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8.1228099999999998E-2</c:v>
                </c:pt>
                <c:pt idx="1">
                  <c:v>0.11152629999999999</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0.74970239999999999</c:v>
                </c:pt>
                <c:pt idx="1">
                  <c:v>0.66176550000000001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1</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0.98876399999999998</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0.97647059999999997</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0.96396400000000004</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0.94230769999999997</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0.94230769999999997</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0.94594590000000001</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0.72307690000000002</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0.6461538</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0.77777779999999996</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0.68115939999999997</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0.79104479999999999</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0.75384620000000002</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0.74545450000000002</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0.74285710000000005</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0.71212120000000001</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0.71212120000000001</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0.70370370000000004</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0.77464789999999994</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0.55357140000000005</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0.67924530000000005</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0.80851059999999997</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0.75862070000000004</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0.79411759999999998</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0.78461539999999996</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0.78571429999999998</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0.7887324</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0.96899219999999997</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0.92792790000000003</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0.95098039999999995</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0.91304350000000001</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0.83888890000000005</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0.79781420000000003</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0.86931820000000004</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0.86516850000000001</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0.86567159999999999</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0.921875</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0.79245279999999996</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0.85714290000000004</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5.83259E-2</c:v>
                </c:pt>
                <c:pt idx="1">
                  <c:v>7.9844100000000001E-2</c:v>
                </c:pt>
                <c:pt idx="2">
                  <c:v>4.7931599999999998E-2</c:v>
                </c:pt>
                <c:pt idx="3">
                  <c:v>0.104505</c:v>
                </c:pt>
                <c:pt idx="4">
                  <c:v>0.13987939999999999</c:v>
                </c:pt>
                <c:pt idx="5">
                  <c:v>6.67851E-2</c:v>
                </c:pt>
                <c:pt idx="6">
                  <c:v>1.2870899999999999E-2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0.19965260000000001</c:v>
                </c:pt>
                <c:pt idx="1">
                  <c:v>0.23771120000000001</c:v>
                </c:pt>
                <c:pt idx="2">
                  <c:v>0.21081050000000001</c:v>
                </c:pt>
                <c:pt idx="3">
                  <c:v>0.2057427</c:v>
                </c:pt>
                <c:pt idx="4">
                  <c:v>0.22668440000000001</c:v>
                </c:pt>
                <c:pt idx="5">
                  <c:v>0.18255650000000001</c:v>
                </c:pt>
                <c:pt idx="6">
                  <c:v>0.1515283</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7.78359E-2</c:v>
                </c:pt>
                <c:pt idx="1">
                  <c:v>7.7156199999999994E-2</c:v>
                </c:pt>
                <c:pt idx="2">
                  <c:v>0.1457688</c:v>
                </c:pt>
                <c:pt idx="3">
                  <c:v>0.12937960000000001</c:v>
                </c:pt>
                <c:pt idx="4">
                  <c:v>0.1080508</c:v>
                </c:pt>
                <c:pt idx="5">
                  <c:v>6.5649700000000005E-2</c:v>
                </c:pt>
                <c:pt idx="6">
                  <c:v>3.3573499999999999E-2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0.77656380000000003</c:v>
                </c:pt>
                <c:pt idx="1">
                  <c:v>0.75416019999999995</c:v>
                </c:pt>
                <c:pt idx="2">
                  <c:v>0.76217029999999997</c:v>
                </c:pt>
                <c:pt idx="3">
                  <c:v>0.7352841</c:v>
                </c:pt>
                <c:pt idx="4">
                  <c:v>0.66939349999999997</c:v>
                </c:pt>
                <c:pt idx="5">
                  <c:v>0.87102250000000003</c:v>
                </c:pt>
                <c:pt idx="6">
                  <c:v>0.92307640000000002</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0.89552240000000005</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0.90909090000000004</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0.87037039999999999</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0.92957749999999995</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0.88709680000000002</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0.81034479999999998</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0.79591840000000003</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0.88524590000000003</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0.89215690000000003</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0.91228070000000006</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0.78571429999999998</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0.83333330000000005</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0.92307689999999998</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0.8823529</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0.82608700000000002</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0.89743589999999995</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0.87804879999999996</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0.84782610000000003</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0.91891889999999998</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0.93333330000000003</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0.96296300000000001</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0.96341460000000001</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0.88888889999999998</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0.91891889999999998</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0.88405800000000001</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0.93846149999999995</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0.86473429999999996</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0.80310879999999996</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0.85326089999999999</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0.86458330000000005</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0.86666670000000001</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0.8823529</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0.70212770000000002</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8.8684399999999997E-2</c:v>
                </c:pt>
                <c:pt idx="1">
                  <c:v>5.2975800000000003E-2</c:v>
                </c:pt>
                <c:pt idx="2">
                  <c:v>0.1373933</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8.3662399999999998E-2</c:v>
                </c:pt>
                <c:pt idx="1">
                  <c:v>0.1304728</c:v>
                </c:pt>
                <c:pt idx="2">
                  <c:v>0.1938609</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3.5138000000000003E-2</c:v>
                </c:pt>
                <c:pt idx="1">
                  <c:v>0.1017899</c:v>
                </c:pt>
                <c:pt idx="2">
                  <c:v>0.1185981</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0.9403551</c:v>
                </c:pt>
                <c:pt idx="1">
                  <c:v>0.87131579999999997</c:v>
                </c:pt>
                <c:pt idx="2">
                  <c:v>0.74207500000000004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0.83333330000000005</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0.89024389999999998</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0.77611940000000001</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0.92307689999999998</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0.62179490000000004</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0.65517239999999999</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0.66666669999999995</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0.60135139999999998</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0.71666669999999999</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0.64367819999999998</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0.65697669999999997</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0.66081869999999998</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0.87820509999999996</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0.86029409999999995</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0.93023259999999997</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0.89189189999999996</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0.74863389999999996</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0.754386</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0.7960526</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0.754386</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0.82051280000000004</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0.79888269999999995</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0.80232559999999997</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0.78571429999999998</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0.32608700000000002</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0.40425529999999998</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0.64516130000000005</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0.46341460000000001</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0.2303665</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0.26842110000000002</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0.2111111</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0.2447917</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0.46428570000000002</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0.48571429999999999</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0.46846850000000001</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0.51648349999999998</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7.4360599999999999E-2</c:v>
                </c:pt>
                <c:pt idx="1">
                  <c:v>4.9699899999999998E-2</c:v>
                </c:pt>
                <c:pt idx="2">
                  <c:v>6.3627500000000003E-2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0.1413373</c:v>
                </c:pt>
                <c:pt idx="1">
                  <c:v>8.93954E-2</c:v>
                </c:pt>
                <c:pt idx="2">
                  <c:v>3.26807E-2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9.5707299999999995E-2</c:v>
                </c:pt>
                <c:pt idx="1">
                  <c:v>1.68156E-2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0.7663375</c:v>
                </c:pt>
                <c:pt idx="1">
                  <c:v>0.94607180000000002</c:v>
                </c:pt>
                <c:pt idx="2">
                  <c:v>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0.53947369999999994</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0.7017544</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0.65079370000000003</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0.69827589999999995</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0.68799999999999994</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0.69047619999999998</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0.75572519999999999</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0.4466019</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0.42718450000000002</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0.48863640000000003</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0.42990650000000002</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0.92891000000000001</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0.92385790000000001</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0.9035533</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0.9183673</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0.95192310000000002</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0.90575919999999999</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0.89839570000000002</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0.93264250000000004</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0.73493980000000003</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0.71511630000000004</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0.69784170000000001</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0.7266667</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0.83333330000000005</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0.82178220000000002</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0.87254900000000002</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0.8823529</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9.1538462000000003</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9.0773195999999992</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9.0459183999999997</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9.1927082999999996</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0.13239799999999999</c:v>
                </c:pt>
                <c:pt idx="1">
                  <c:v>2.9904799999999999E-2</c:v>
                </c:pt>
                <c:pt idx="2">
                  <c:v>9.2415399999999995E-2</c:v>
                </c:pt>
                <c:pt idx="3">
                  <c:v>8.3401299999999998E-2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0.11152869999999999</c:v>
                </c:pt>
                <c:pt idx="1">
                  <c:v>0.11430070000000001</c:v>
                </c:pt>
                <c:pt idx="2">
                  <c:v>0.1084658</c:v>
                </c:pt>
                <c:pt idx="3">
                  <c:v>0.1973615</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4.8086799999999999E-2</c:v>
                </c:pt>
                <c:pt idx="1">
                  <c:v>4.6425500000000001E-2</c:v>
                </c:pt>
                <c:pt idx="2">
                  <c:v>2.1847200000000001E-2</c:v>
                </c:pt>
                <c:pt idx="3">
                  <c:v>0.14183000000000001</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0.86406989999999995</c:v>
                </c:pt>
                <c:pt idx="1">
                  <c:v>0.82776090000000002</c:v>
                </c:pt>
                <c:pt idx="2">
                  <c:v>0.91629470000000002</c:v>
                </c:pt>
                <c:pt idx="3">
                  <c:v>0.6231622</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0.18232319999999999</c:v>
                </c:pt>
                <c:pt idx="1">
                  <c:v>0.1156476</c:v>
                </c:pt>
                <c:pt idx="2">
                  <c:v>0.1002951</c:v>
                </c:pt>
                <c:pt idx="3">
                  <c:v>3.55433E-2</c:v>
                </c:pt>
                <c:pt idx="4">
                  <c:v>3.9294700000000002E-2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0.12857679999999999</c:v>
                </c:pt>
                <c:pt idx="1">
                  <c:v>0.1487028</c:v>
                </c:pt>
                <c:pt idx="2">
                  <c:v>0.1068537</c:v>
                </c:pt>
                <c:pt idx="3">
                  <c:v>0.1596909</c:v>
                </c:pt>
                <c:pt idx="4">
                  <c:v>0.17382900000000001</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7.7798999999999993E-2</c:v>
                </c:pt>
                <c:pt idx="1">
                  <c:v>5.3825600000000001E-2</c:v>
                </c:pt>
                <c:pt idx="2">
                  <c:v>3.3040699999999999E-2</c:v>
                </c:pt>
                <c:pt idx="3">
                  <c:v>9.6412999999999999E-2</c:v>
                </c:pt>
                <c:pt idx="4">
                  <c:v>8.3229800000000007E-2</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0.77922559999999996</c:v>
                </c:pt>
                <c:pt idx="1">
                  <c:v>0.75279580000000001</c:v>
                </c:pt>
                <c:pt idx="2">
                  <c:v>0.89031870000000002</c:v>
                </c:pt>
                <c:pt idx="3">
                  <c:v>0.65026189999999995</c:v>
                </c:pt>
                <c:pt idx="4">
                  <c:v>0.59633009999999997</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39754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Bolton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3798455159"/>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180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202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4925094" y="622300"/>
            <a:ext cx="2353529" cy="276999"/>
          </a:xfrm>
          <a:prstGeom prst="rect">
            <a:avLst/>
          </a:prstGeom>
          <a:noFill/>
        </p:spPr>
        <p:txBody>
          <a:bodyPr wrap="none" rtlCol="0">
            <a:spAutoFit/>
          </a:bodyPr>
          <a:lstStyle/>
          <a:p>
            <a:pPr algn="r"/>
            <a:r>
              <a:rPr lang="fr-FR" sz="1200" b="1">
                <a:solidFill>
                  <a:srgbClr val="336E9F"/>
                </a:solidFill>
                <a:latin typeface="Arial"/>
                <a:cs typeface="Arial"/>
              </a:rPr>
              <a:t>Bolton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50948984"/>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19463745"/>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86988376"/>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3118966"/>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4925094" y="622300"/>
            <a:ext cx="2353529" cy="276999"/>
          </a:xfrm>
          <a:prstGeom prst="rect">
            <a:avLst/>
          </a:prstGeom>
          <a:noFill/>
        </p:spPr>
        <p:txBody>
          <a:bodyPr wrap="none" rtlCol="0">
            <a:spAutoFit/>
          </a:bodyPr>
          <a:lstStyle/>
          <a:p>
            <a:pPr algn="r"/>
            <a:r>
              <a:rPr lang="fr-FR" sz="1200" b="1">
                <a:solidFill>
                  <a:srgbClr val="336E9F"/>
                </a:solidFill>
                <a:latin typeface="Arial"/>
                <a:cs typeface="Arial"/>
              </a:rPr>
              <a:t>Bolton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84864981"/>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9053046"/>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96174691"/>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95887908"/>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4925094" y="622300"/>
            <a:ext cx="2353529" cy="276999"/>
          </a:xfrm>
          <a:prstGeom prst="rect">
            <a:avLst/>
          </a:prstGeom>
          <a:noFill/>
        </p:spPr>
        <p:txBody>
          <a:bodyPr wrap="none" rtlCol="0">
            <a:spAutoFit/>
          </a:bodyPr>
          <a:lstStyle/>
          <a:p>
            <a:pPr algn="r"/>
            <a:r>
              <a:rPr lang="fr-FR" sz="1200" b="1">
                <a:solidFill>
                  <a:srgbClr val="336E9F"/>
                </a:solidFill>
                <a:latin typeface="Arial"/>
                <a:cs typeface="Arial"/>
              </a:rPr>
              <a:t>Bolton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40702766"/>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43399880"/>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675884"/>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4925094" y="622300"/>
            <a:ext cx="2353529" cy="276999"/>
          </a:xfrm>
          <a:prstGeom prst="rect">
            <a:avLst/>
          </a:prstGeom>
          <a:noFill/>
        </p:spPr>
        <p:txBody>
          <a:bodyPr wrap="none" rtlCol="0">
            <a:spAutoFit/>
          </a:bodyPr>
          <a:lstStyle/>
          <a:p>
            <a:pPr algn="r"/>
            <a:r>
              <a:rPr lang="fr-FR" sz="1200" b="1">
                <a:solidFill>
                  <a:srgbClr val="336E9F"/>
                </a:solidFill>
                <a:latin typeface="Arial"/>
                <a:cs typeface="Arial"/>
              </a:rPr>
              <a:t>Bolton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31168103"/>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68316554"/>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81570561"/>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1731199"/>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12895177"/>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4925094" y="622300"/>
            <a:ext cx="2353529" cy="276999"/>
          </a:xfrm>
          <a:prstGeom prst="rect">
            <a:avLst/>
          </a:prstGeom>
          <a:noFill/>
        </p:spPr>
        <p:txBody>
          <a:bodyPr wrap="none" rtlCol="0">
            <a:spAutoFit/>
          </a:bodyPr>
          <a:lstStyle/>
          <a:p>
            <a:pPr algn="r"/>
            <a:r>
              <a:rPr lang="fr-FR" sz="1200" b="1">
                <a:solidFill>
                  <a:srgbClr val="336E9F"/>
                </a:solidFill>
                <a:latin typeface="Arial"/>
                <a:cs typeface="Arial"/>
              </a:rPr>
              <a:t>Bolton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1489353020"/>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4145722962"/>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3019046995"/>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1483242430"/>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4925094" y="622300"/>
            <a:ext cx="2353529" cy="276999"/>
          </a:xfrm>
          <a:prstGeom prst="rect">
            <a:avLst/>
          </a:prstGeom>
          <a:noFill/>
        </p:spPr>
        <p:txBody>
          <a:bodyPr wrap="none" rtlCol="0">
            <a:spAutoFit/>
          </a:bodyPr>
          <a:lstStyle/>
          <a:p>
            <a:pPr algn="r"/>
            <a:r>
              <a:rPr lang="fr-FR" sz="1200" b="1">
                <a:solidFill>
                  <a:srgbClr val="336E9F"/>
                </a:solidFill>
                <a:latin typeface="Arial"/>
                <a:cs typeface="Arial"/>
              </a:rPr>
              <a:t>Bolton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700510322"/>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1834100442"/>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3746666689"/>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87%</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4925094" y="622300"/>
            <a:ext cx="2353529" cy="276999"/>
          </a:xfrm>
          <a:prstGeom prst="rect">
            <a:avLst/>
          </a:prstGeom>
          <a:noFill/>
        </p:spPr>
        <p:txBody>
          <a:bodyPr wrap="none" rtlCol="0">
            <a:spAutoFit/>
          </a:bodyPr>
          <a:lstStyle/>
          <a:p>
            <a:pPr algn="r"/>
            <a:r>
              <a:rPr lang="fr-FR" sz="1200" b="1">
                <a:solidFill>
                  <a:srgbClr val="336E9F"/>
                </a:solidFill>
                <a:latin typeface="Arial"/>
                <a:cs typeface="Arial"/>
              </a:rPr>
              <a:t>Bolton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341126429"/>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1558366092"/>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96%</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92%</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4925094" y="622300"/>
            <a:ext cx="2353529" cy="276999"/>
          </a:xfrm>
          <a:prstGeom prst="rect">
            <a:avLst/>
          </a:prstGeom>
          <a:noFill/>
        </p:spPr>
        <p:txBody>
          <a:bodyPr wrap="none" rtlCol="0">
            <a:spAutoFit/>
          </a:bodyPr>
          <a:lstStyle/>
          <a:p>
            <a:pPr algn="r"/>
            <a:r>
              <a:rPr lang="fr-FR" sz="1200" b="1">
                <a:solidFill>
                  <a:srgbClr val="336E9F"/>
                </a:solidFill>
                <a:latin typeface="Arial"/>
                <a:cs typeface="Arial"/>
              </a:rPr>
              <a:t>Bolton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2592280990"/>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966446081"/>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76%</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4132947742"/>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2129450602"/>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46%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4925094" y="622300"/>
            <a:ext cx="2353529" cy="276999"/>
          </a:xfrm>
          <a:prstGeom prst="rect">
            <a:avLst/>
          </a:prstGeom>
          <a:noFill/>
        </p:spPr>
        <p:txBody>
          <a:bodyPr wrap="none" rtlCol="0">
            <a:spAutoFit/>
          </a:bodyPr>
          <a:lstStyle/>
          <a:p>
            <a:pPr algn="r"/>
            <a:r>
              <a:rPr lang="fr-FR" sz="1200" b="1">
                <a:solidFill>
                  <a:srgbClr val="336E9F"/>
                </a:solidFill>
                <a:latin typeface="Arial"/>
                <a:cs typeface="Arial"/>
              </a:rPr>
              <a:t>Bolton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3482143471"/>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4925094" y="622300"/>
            <a:ext cx="2353529" cy="276999"/>
          </a:xfrm>
          <a:prstGeom prst="rect">
            <a:avLst/>
          </a:prstGeom>
          <a:noFill/>
        </p:spPr>
        <p:txBody>
          <a:bodyPr wrap="none" rtlCol="0">
            <a:spAutoFit/>
          </a:bodyPr>
          <a:lstStyle/>
          <a:p>
            <a:pPr algn="r"/>
            <a:r>
              <a:rPr lang="fr-FR" sz="1200" b="1">
                <a:solidFill>
                  <a:srgbClr val="336E9F"/>
                </a:solidFill>
                <a:latin typeface="Arial"/>
                <a:cs typeface="Arial"/>
              </a:rPr>
              <a:t>Bolton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4925094" y="622300"/>
            <a:ext cx="2353529" cy="276999"/>
          </a:xfrm>
          <a:prstGeom prst="rect">
            <a:avLst/>
          </a:prstGeom>
          <a:noFill/>
        </p:spPr>
        <p:txBody>
          <a:bodyPr wrap="none" rtlCol="0">
            <a:spAutoFit/>
          </a:bodyPr>
          <a:lstStyle/>
          <a:p>
            <a:pPr algn="r"/>
            <a:r>
              <a:rPr lang="fr-FR" sz="1200" b="1">
                <a:solidFill>
                  <a:srgbClr val="336E9F"/>
                </a:solidFill>
                <a:latin typeface="Arial"/>
                <a:cs typeface="Arial"/>
              </a:rPr>
              <a:t>Bolton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2098491602"/>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473041109"/>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2601406667"/>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4925094" y="622300"/>
            <a:ext cx="2353529" cy="276999"/>
          </a:xfrm>
          <a:prstGeom prst="rect">
            <a:avLst/>
          </a:prstGeom>
          <a:noFill/>
        </p:spPr>
        <p:txBody>
          <a:bodyPr wrap="none" rtlCol="0">
            <a:spAutoFit/>
          </a:bodyPr>
          <a:lstStyle/>
          <a:p>
            <a:pPr algn="r"/>
            <a:r>
              <a:rPr lang="fr-FR" sz="1200" b="1">
                <a:solidFill>
                  <a:srgbClr val="336E9F"/>
                </a:solidFill>
                <a:latin typeface="Arial"/>
                <a:cs typeface="Arial"/>
              </a:rPr>
              <a:t>Bolton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690200927"/>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420068597"/>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4073501362"/>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2141835524"/>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4925094" y="622300"/>
            <a:ext cx="2353529" cy="276999"/>
          </a:xfrm>
          <a:prstGeom prst="rect">
            <a:avLst/>
          </a:prstGeom>
          <a:noFill/>
        </p:spPr>
        <p:txBody>
          <a:bodyPr wrap="none" rtlCol="0">
            <a:spAutoFit/>
          </a:bodyPr>
          <a:lstStyle/>
          <a:p>
            <a:pPr algn="r"/>
            <a:r>
              <a:rPr lang="fr-FR" sz="1200" b="1">
                <a:solidFill>
                  <a:srgbClr val="336E9F"/>
                </a:solidFill>
                <a:latin typeface="Arial"/>
                <a:cs typeface="Arial"/>
              </a:rPr>
              <a:t>Bolton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133348050"/>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2522451415"/>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4925094" y="622300"/>
            <a:ext cx="2353529" cy="276999"/>
          </a:xfrm>
          <a:prstGeom prst="rect">
            <a:avLst/>
          </a:prstGeom>
          <a:noFill/>
        </p:spPr>
        <p:txBody>
          <a:bodyPr wrap="none" rtlCol="0">
            <a:spAutoFit/>
          </a:bodyPr>
          <a:lstStyle/>
          <a:p>
            <a:pPr algn="r"/>
            <a:r>
              <a:rPr lang="fr-FR" sz="1200" b="1">
                <a:solidFill>
                  <a:srgbClr val="336E9F"/>
                </a:solidFill>
                <a:latin typeface="Arial"/>
                <a:cs typeface="Arial"/>
              </a:rPr>
              <a:t>Bolton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753294891"/>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173392749"/>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1010868029"/>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4925094" y="622300"/>
            <a:ext cx="2353529" cy="276999"/>
          </a:xfrm>
          <a:prstGeom prst="rect">
            <a:avLst/>
          </a:prstGeom>
          <a:noFill/>
        </p:spPr>
        <p:txBody>
          <a:bodyPr wrap="none" rtlCol="0">
            <a:spAutoFit/>
          </a:bodyPr>
          <a:lstStyle/>
          <a:p>
            <a:pPr algn="r"/>
            <a:r>
              <a:rPr lang="fr-FR" sz="1200" b="1">
                <a:solidFill>
                  <a:srgbClr val="336E9F"/>
                </a:solidFill>
                <a:latin typeface="Arial"/>
                <a:cs typeface="Arial"/>
              </a:rPr>
              <a:t>Bolton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869424428"/>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1274752069"/>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4925094" y="622300"/>
            <a:ext cx="2353529" cy="276999"/>
          </a:xfrm>
          <a:prstGeom prst="rect">
            <a:avLst/>
          </a:prstGeom>
          <a:noFill/>
        </p:spPr>
        <p:txBody>
          <a:bodyPr wrap="none" rtlCol="0">
            <a:spAutoFit/>
          </a:bodyPr>
          <a:lstStyle/>
          <a:p>
            <a:pPr algn="r"/>
            <a:r>
              <a:rPr lang="fr-FR" sz="1200" b="1">
                <a:solidFill>
                  <a:srgbClr val="336E9F"/>
                </a:solidFill>
                <a:latin typeface="Arial"/>
                <a:cs typeface="Arial"/>
              </a:rPr>
              <a:t>Bolton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564416215"/>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1941670260"/>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3984950301"/>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1092161426"/>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4186852133"/>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4925094" y="622300"/>
            <a:ext cx="2353529" cy="276999"/>
          </a:xfrm>
          <a:prstGeom prst="rect">
            <a:avLst/>
          </a:prstGeom>
          <a:noFill/>
        </p:spPr>
        <p:txBody>
          <a:bodyPr wrap="none" rtlCol="0">
            <a:spAutoFit/>
          </a:bodyPr>
          <a:lstStyle/>
          <a:p>
            <a:pPr algn="r"/>
            <a:r>
              <a:rPr lang="fr-FR" sz="1200" b="1">
                <a:solidFill>
                  <a:srgbClr val="336E9F"/>
                </a:solidFill>
                <a:latin typeface="Arial"/>
                <a:cs typeface="Arial"/>
              </a:rPr>
              <a:t>Bolton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1084964483"/>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3081200450"/>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193212933"/>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4925094" y="622300"/>
            <a:ext cx="2353529" cy="276999"/>
          </a:xfrm>
          <a:prstGeom prst="rect">
            <a:avLst/>
          </a:prstGeom>
          <a:noFill/>
        </p:spPr>
        <p:txBody>
          <a:bodyPr wrap="none" rtlCol="0">
            <a:spAutoFit/>
          </a:bodyPr>
          <a:lstStyle/>
          <a:p>
            <a:pPr algn="r"/>
            <a:r>
              <a:rPr lang="fr-FR" sz="1200" b="1">
                <a:solidFill>
                  <a:srgbClr val="336E9F"/>
                </a:solidFill>
                <a:latin typeface="Arial"/>
                <a:cs typeface="Arial"/>
              </a:rPr>
              <a:t>Bolton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3331076555"/>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4217331350"/>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408438379"/>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339434377"/>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4925094" y="622300"/>
            <a:ext cx="2353529" cy="276999"/>
          </a:xfrm>
          <a:prstGeom prst="rect">
            <a:avLst/>
          </a:prstGeom>
          <a:noFill/>
        </p:spPr>
        <p:txBody>
          <a:bodyPr wrap="none" rtlCol="0">
            <a:spAutoFit/>
          </a:bodyPr>
          <a:lstStyle/>
          <a:p>
            <a:pPr algn="r"/>
            <a:r>
              <a:rPr lang="fr-FR" sz="1200" b="1">
                <a:solidFill>
                  <a:srgbClr val="336E9F"/>
                </a:solidFill>
                <a:latin typeface="Arial"/>
                <a:cs typeface="Arial"/>
              </a:rPr>
              <a:t>Bolton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1931720187"/>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3600606599"/>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4925094" y="622300"/>
            <a:ext cx="2353529" cy="276999"/>
          </a:xfrm>
          <a:prstGeom prst="rect">
            <a:avLst/>
          </a:prstGeom>
          <a:noFill/>
        </p:spPr>
        <p:txBody>
          <a:bodyPr wrap="none" rtlCol="0">
            <a:spAutoFit/>
          </a:bodyPr>
          <a:lstStyle/>
          <a:p>
            <a:pPr algn="r"/>
            <a:r>
              <a:rPr lang="fr-FR" sz="1200" b="1">
                <a:solidFill>
                  <a:srgbClr val="336E9F"/>
                </a:solidFill>
                <a:latin typeface="Arial"/>
                <a:cs typeface="Arial"/>
              </a:rPr>
              <a:t>Bolton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1839291141"/>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1976443813"/>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3106446750"/>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4048535276"/>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4925094" y="622300"/>
            <a:ext cx="2353529"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336E9F"/>
                </a:solidFill>
                <a:effectLst/>
                <a:uLnTx/>
                <a:uFillTx/>
                <a:latin typeface="Arial"/>
                <a:ea typeface="+mj-ea"/>
                <a:cs typeface="Arial"/>
              </a:rPr>
              <a:t>Bolton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3222297373"/>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Q07. Patient felt the length of time waiting for diagnostic test results was about right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Q12. Patient was told they could have a family member, carer or friend with them when told diagnosis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Q13. Patient was definitely told sensitively that they had cancer</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Q15. Patient was definitely told about their diagnosis in an appropriate place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Q18. Patient found it very or quite easy to contact their main contact person</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Q22. Family and/or carers were definitely involved as much as the patient wanted them to be in decisions about treatment options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Q28. Patient definitely got the right level of support for their overall health and well being from hospital staff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Q41_3. Beforehand patient completely had enough understandable information about radiotherapy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72575717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Q42_2. Patient completely had enough understandable information about their response to chemotherapy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7654969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Q49. Care team gave family, or someone close, all the information needed to help care for the patient at home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01993936"/>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4925094" y="622300"/>
            <a:ext cx="2353529" cy="276999"/>
          </a:xfrm>
          <a:prstGeom prst="rect">
            <a:avLst/>
          </a:prstGeom>
          <a:noFill/>
        </p:spPr>
        <p:txBody>
          <a:bodyPr wrap="none" rtlCol="0">
            <a:spAutoFit/>
          </a:bodyPr>
          <a:lstStyle/>
          <a:p>
            <a:pPr algn="r"/>
            <a:r>
              <a:rPr lang="fr-FR" sz="1200" b="1">
                <a:solidFill>
                  <a:srgbClr val="336E9F"/>
                </a:solidFill>
                <a:latin typeface="Arial"/>
                <a:cs typeface="Arial"/>
              </a:rPr>
              <a:t>Bolton NHS Foundation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64704313"/>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1601747338"/>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1626299647"/>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4925094" y="622300"/>
            <a:ext cx="2353529" cy="276999"/>
          </a:xfrm>
          <a:prstGeom prst="rect">
            <a:avLst/>
          </a:prstGeom>
          <a:noFill/>
        </p:spPr>
        <p:txBody>
          <a:bodyPr wrap="none" rtlCol="0">
            <a:spAutoFit/>
          </a:bodyPr>
          <a:lstStyle/>
          <a:p>
            <a:pPr algn="r"/>
            <a:r>
              <a:rPr lang="fr-FR" sz="1200" b="1">
                <a:solidFill>
                  <a:srgbClr val="336E9F"/>
                </a:solidFill>
                <a:latin typeface="Arial"/>
                <a:cs typeface="Arial"/>
              </a:rPr>
              <a:t>Bolton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3750309742"/>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1279180315"/>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4925094" y="622300"/>
            <a:ext cx="2353529" cy="276999"/>
          </a:xfrm>
          <a:prstGeom prst="rect">
            <a:avLst/>
          </a:prstGeom>
          <a:noFill/>
        </p:spPr>
        <p:txBody>
          <a:bodyPr wrap="none" rtlCol="0">
            <a:spAutoFit/>
          </a:bodyPr>
          <a:lstStyle/>
          <a:p>
            <a:pPr algn="r"/>
            <a:r>
              <a:rPr lang="fr-FR" sz="1200" b="1">
                <a:solidFill>
                  <a:srgbClr val="336E9F"/>
                </a:solidFill>
                <a:latin typeface="Arial"/>
                <a:cs typeface="Arial"/>
              </a:rPr>
              <a:t>Bolton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622673177"/>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1742525650"/>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81410573"/>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197071564"/>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4925094" y="622300"/>
            <a:ext cx="2353529" cy="276999"/>
          </a:xfrm>
          <a:prstGeom prst="rect">
            <a:avLst/>
          </a:prstGeom>
          <a:noFill/>
        </p:spPr>
        <p:txBody>
          <a:bodyPr wrap="none" rtlCol="0">
            <a:spAutoFit/>
          </a:bodyPr>
          <a:lstStyle/>
          <a:p>
            <a:pPr algn="r"/>
            <a:r>
              <a:rPr lang="fr-FR" sz="1200" b="1">
                <a:solidFill>
                  <a:srgbClr val="336E9F"/>
                </a:solidFill>
                <a:latin typeface="Arial"/>
                <a:cs typeface="Arial"/>
              </a:rPr>
              <a:t>Bolton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3393126242"/>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4925094" y="622300"/>
            <a:ext cx="2353529" cy="276999"/>
          </a:xfrm>
          <a:prstGeom prst="rect">
            <a:avLst/>
          </a:prstGeom>
          <a:noFill/>
        </p:spPr>
        <p:txBody>
          <a:bodyPr wrap="none" rtlCol="0">
            <a:spAutoFit/>
          </a:bodyPr>
          <a:lstStyle/>
          <a:p>
            <a:pPr algn="r"/>
            <a:r>
              <a:rPr lang="fr-FR" sz="1200" b="1">
                <a:solidFill>
                  <a:srgbClr val="336E9F"/>
                </a:solidFill>
                <a:latin typeface="Arial"/>
                <a:cs typeface="Arial"/>
              </a:rPr>
              <a:t>Bolton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1264690851"/>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3779710938"/>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719792744"/>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1901345677"/>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3888889606"/>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4925094" y="622300"/>
            <a:ext cx="2353529" cy="276999"/>
          </a:xfrm>
          <a:prstGeom prst="rect">
            <a:avLst/>
          </a:prstGeom>
          <a:noFill/>
        </p:spPr>
        <p:txBody>
          <a:bodyPr wrap="none" rtlCol="0">
            <a:spAutoFit/>
          </a:bodyPr>
          <a:lstStyle/>
          <a:p>
            <a:pPr algn="r"/>
            <a:r>
              <a:rPr lang="fr-FR" sz="1200" b="1">
                <a:solidFill>
                  <a:srgbClr val="336E9F"/>
                </a:solidFill>
                <a:latin typeface="Arial"/>
                <a:cs typeface="Arial"/>
              </a:rPr>
              <a:t>Bolton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868901573"/>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1854962105"/>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1248046444"/>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4925094" y="622300"/>
            <a:ext cx="2353529" cy="276999"/>
          </a:xfrm>
          <a:prstGeom prst="rect">
            <a:avLst/>
          </a:prstGeom>
          <a:noFill/>
        </p:spPr>
        <p:txBody>
          <a:bodyPr wrap="none" rtlCol="0">
            <a:spAutoFit/>
          </a:bodyPr>
          <a:lstStyle/>
          <a:p>
            <a:pPr algn="r"/>
            <a:r>
              <a:rPr lang="fr-FR" sz="1200" b="1">
                <a:solidFill>
                  <a:srgbClr val="336E9F"/>
                </a:solidFill>
                <a:latin typeface="Arial"/>
                <a:cs typeface="Arial"/>
              </a:rPr>
              <a:t>Bolton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2562803560"/>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2671006473"/>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1265004942"/>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534819237"/>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4925094" y="622300"/>
            <a:ext cx="2353529" cy="276999"/>
          </a:xfrm>
          <a:prstGeom prst="rect">
            <a:avLst/>
          </a:prstGeom>
          <a:noFill/>
        </p:spPr>
        <p:txBody>
          <a:bodyPr wrap="none" rtlCol="0">
            <a:spAutoFit/>
          </a:bodyPr>
          <a:lstStyle/>
          <a:p>
            <a:pPr algn="r"/>
            <a:r>
              <a:rPr lang="fr-FR" sz="1200" b="1">
                <a:solidFill>
                  <a:srgbClr val="336E9F"/>
                </a:solidFill>
                <a:latin typeface="Arial"/>
                <a:cs typeface="Arial"/>
              </a:rPr>
              <a:t>Bolton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3387658569"/>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2227573534"/>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4925094" y="622300"/>
            <a:ext cx="2353529" cy="276999"/>
          </a:xfrm>
          <a:prstGeom prst="rect">
            <a:avLst/>
          </a:prstGeom>
          <a:noFill/>
        </p:spPr>
        <p:txBody>
          <a:bodyPr wrap="none" rtlCol="0">
            <a:spAutoFit/>
          </a:bodyPr>
          <a:lstStyle/>
          <a:p>
            <a:pPr algn="r"/>
            <a:r>
              <a:rPr lang="fr-FR" sz="1200" b="1">
                <a:solidFill>
                  <a:srgbClr val="336E9F"/>
                </a:solidFill>
                <a:latin typeface="Arial"/>
                <a:cs typeface="Arial"/>
              </a:rPr>
              <a:t>Bolton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2356810425"/>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1726442087"/>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254668429"/>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3223991440"/>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4925094" y="622300"/>
            <a:ext cx="2353529" cy="276999"/>
          </a:xfrm>
          <a:prstGeom prst="rect">
            <a:avLst/>
          </a:prstGeom>
          <a:noFill/>
        </p:spPr>
        <p:txBody>
          <a:bodyPr wrap="none" rtlCol="0">
            <a:spAutoFit/>
          </a:bodyPr>
          <a:lstStyle/>
          <a:p>
            <a:pPr algn="r"/>
            <a:r>
              <a:rPr lang="fr-FR" sz="1200" b="1">
                <a:solidFill>
                  <a:srgbClr val="336E9F"/>
                </a:solidFill>
                <a:latin typeface="Arial"/>
                <a:cs typeface="Arial"/>
              </a:rPr>
              <a:t>Bolton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3450007608"/>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2991376180"/>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1674350018"/>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1167369836"/>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4925094" y="622300"/>
            <a:ext cx="2353529" cy="276999"/>
          </a:xfrm>
          <a:prstGeom prst="rect">
            <a:avLst/>
          </a:prstGeom>
          <a:noFill/>
        </p:spPr>
        <p:txBody>
          <a:bodyPr wrap="none" rtlCol="0">
            <a:spAutoFit/>
          </a:bodyPr>
          <a:lstStyle/>
          <a:p>
            <a:pPr algn="r"/>
            <a:r>
              <a:rPr lang="fr-FR" sz="1200" b="1">
                <a:solidFill>
                  <a:srgbClr val="336E9F"/>
                </a:solidFill>
                <a:latin typeface="Arial"/>
                <a:cs typeface="Arial"/>
              </a:rPr>
              <a:t>Bolton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68B2247-6F3A-9B79-AC93-D96003B9B9D8}"/>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85DD0B68-655C-235A-1BD6-9D8FA5EA9AC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E2DFCF8-01D1-4F80-85AD-AF565D7C7631}" type="slidenum">
              <a:rPr lang="en-GB" spc="-25" dirty="0"/>
              <a:t>4</a:t>
            </a:fld>
            <a:endParaRPr lang="en-GB" spc="-25" dirty="0"/>
          </a:p>
        </p:txBody>
      </p:sp>
      <p:sp>
        <p:nvSpPr>
          <p:cNvPr id="3" name="object 1">
            <a:extLst>
              <a:ext uri="{FF2B5EF4-FFF2-40B4-BE49-F238E27FC236}">
                <a16:creationId xmlns:a16="http://schemas.microsoft.com/office/drawing/2014/main" id="{A2151C83-74C6-27E3-3F40-A8B76B43CF2D}"/>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48641560-E239-5158-0ADA-DE08FD5104A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expected </a:t>
            </a:r>
            <a:r>
              <a:rPr lang="en-GB" sz="1200" b="1" spc="-10" dirty="0">
                <a:solidFill>
                  <a:srgbClr val="336E9F"/>
                </a:solidFill>
                <a:latin typeface="Arial"/>
                <a:cs typeface="Arial"/>
              </a:rPr>
              <a:t>range</a:t>
            </a:r>
            <a:endParaRPr lang="en-GB" sz="1200" dirty="0">
              <a:latin typeface="Arial"/>
              <a:cs typeface="Arial"/>
            </a:endParaRPr>
          </a:p>
        </p:txBody>
      </p:sp>
      <p:sp>
        <p:nvSpPr>
          <p:cNvPr id="6" name="txt_below_expected">
            <a:extLst>
              <a:ext uri="{FF2B5EF4-FFF2-40B4-BE49-F238E27FC236}">
                <a16:creationId xmlns:a16="http://schemas.microsoft.com/office/drawing/2014/main" id="{11017E18-7E14-8BD8-92A6-49301A848474}"/>
              </a:ext>
            </a:extLst>
          </p:cNvPr>
          <p:cNvSpPr txBox="1"/>
          <p:nvPr/>
        </p:nvSpPr>
        <p:spPr>
          <a:xfrm>
            <a:off x="340656" y="1536700"/>
            <a:ext cx="4400564" cy="261610"/>
          </a:xfrm>
          <a:prstGeom prst="rect">
            <a:avLst/>
          </a:prstGeom>
          <a:noFill/>
        </p:spPr>
        <p:txBody>
          <a:bodyPr wrap="none" rtlCol="0">
            <a:spAutoFit/>
          </a:bodyPr>
          <a:lstStyle/>
          <a:p>
            <a:r>
              <a:rPr lang="en-US" sz="1100">
                <a:latin typeface="Arial" panose="020B0604020202020204" pitchFamily="34" charset="0"/>
                <a:cs typeface="Arial" panose="020B0604020202020204" pitchFamily="34" charset="0"/>
              </a:rPr>
              <a:t>Bolton NHS Foundation Trust </a:t>
            </a:r>
            <a:r>
              <a:rPr lang="en-US" sz="1100" dirty="0">
                <a:latin typeface="Arial" panose="020B0604020202020204" pitchFamily="34" charset="0"/>
                <a:cs typeface="Arial" panose="020B0604020202020204" pitchFamily="34" charset="0"/>
              </a:rPr>
              <a:t>has no scores below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6EDB83B6-5E1B-6586-AAD1-559B01C771FA}"/>
              </a:ext>
              <a:ext uri="{C183D7F6-B498-43B3-948B-1728B52AA6E4}">
                <adec:decorative xmlns:adec="http://schemas.microsoft.com/office/drawing/2017/decorative" val="1"/>
              </a:ext>
            </a:extLst>
          </p:cNvPr>
          <p:cNvSpPr txBox="1"/>
          <p:nvPr/>
        </p:nvSpPr>
        <p:spPr>
          <a:xfrm>
            <a:off x="4925094" y="622300"/>
            <a:ext cx="2353529" cy="276999"/>
          </a:xfrm>
          <a:prstGeom prst="rect">
            <a:avLst/>
          </a:prstGeom>
          <a:noFill/>
        </p:spPr>
        <p:txBody>
          <a:bodyPr wrap="none" rtlCol="0">
            <a:spAutoFit/>
          </a:bodyPr>
          <a:lstStyle/>
          <a:p>
            <a:pPr algn="r"/>
            <a:r>
              <a:rPr lang="fr-FR" sz="1200" b="1">
                <a:solidFill>
                  <a:srgbClr val="336E9F"/>
                </a:solidFill>
                <a:latin typeface="Arial"/>
                <a:cs typeface="Arial"/>
              </a:rPr>
              <a:t>Bolton NHS Foundation Trust</a:t>
            </a:r>
            <a:endParaRPr lang="en-GB" sz="1200">
              <a:solidFill>
                <a:srgbClr val="336E9F"/>
              </a:solidFill>
            </a:endParaRPr>
          </a:p>
        </p:txBody>
      </p:sp>
      <p:sp>
        <p:nvSpPr>
          <p:cNvPr id="9" name="txt_survey">
            <a:extLst>
              <a:ext uri="{FF2B5EF4-FFF2-40B4-BE49-F238E27FC236}">
                <a16:creationId xmlns:a16="http://schemas.microsoft.com/office/drawing/2014/main" id="{1EEC68AF-4466-9A8E-ACAD-ABCC4D2E696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69B1A128-2BB6-C7D2-81C3-17DE11E0205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8A0961E0-EA5B-6E60-CE82-2BA1D89FB5B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421A1246-F4D2-E1BE-5D5E-9E9DE196838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247861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1975356619"/>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2836044323"/>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4143858706"/>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1607037711"/>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4925094" y="622300"/>
            <a:ext cx="2353529" cy="276999"/>
          </a:xfrm>
          <a:prstGeom prst="rect">
            <a:avLst/>
          </a:prstGeom>
          <a:noFill/>
        </p:spPr>
        <p:txBody>
          <a:bodyPr wrap="none" rtlCol="0">
            <a:spAutoFit/>
          </a:bodyPr>
          <a:lstStyle/>
          <a:p>
            <a:pPr algn="r"/>
            <a:r>
              <a:rPr lang="fr-FR" sz="1200" b="1">
                <a:solidFill>
                  <a:srgbClr val="336E9F"/>
                </a:solidFill>
                <a:latin typeface="Arial"/>
                <a:cs typeface="Arial"/>
              </a:rPr>
              <a:t>Bolton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1710969390"/>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2092045895"/>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4925094" y="622300"/>
            <a:ext cx="2353529" cy="276999"/>
          </a:xfrm>
          <a:prstGeom prst="rect">
            <a:avLst/>
          </a:prstGeom>
          <a:noFill/>
        </p:spPr>
        <p:txBody>
          <a:bodyPr wrap="none" rtlCol="0">
            <a:spAutoFit/>
          </a:bodyPr>
          <a:lstStyle/>
          <a:p>
            <a:pPr algn="r"/>
            <a:r>
              <a:rPr lang="fr-FR" sz="1200" b="1">
                <a:solidFill>
                  <a:srgbClr val="336E9F"/>
                </a:solidFill>
                <a:latin typeface="Arial"/>
                <a:cs typeface="Arial"/>
              </a:rPr>
              <a:t>Bolton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1356836065"/>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2162683493"/>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1213707204"/>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640126016"/>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794525897"/>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4925094" y="622300"/>
            <a:ext cx="2353529" cy="276999"/>
          </a:xfrm>
          <a:prstGeom prst="rect">
            <a:avLst/>
          </a:prstGeom>
          <a:noFill/>
        </p:spPr>
        <p:txBody>
          <a:bodyPr wrap="none" rtlCol="0">
            <a:spAutoFit/>
          </a:bodyPr>
          <a:lstStyle/>
          <a:p>
            <a:pPr algn="r"/>
            <a:r>
              <a:rPr lang="fr-FR" sz="1200" b="1">
                <a:solidFill>
                  <a:srgbClr val="336E9F"/>
                </a:solidFill>
                <a:latin typeface="Arial"/>
                <a:cs typeface="Arial"/>
              </a:rPr>
              <a:t>Bolton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1632982145"/>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2549721426"/>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4081682350"/>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4925094" y="622300"/>
            <a:ext cx="2353529" cy="276999"/>
          </a:xfrm>
          <a:prstGeom prst="rect">
            <a:avLst/>
          </a:prstGeom>
          <a:noFill/>
        </p:spPr>
        <p:txBody>
          <a:bodyPr wrap="none" rtlCol="0">
            <a:spAutoFit/>
          </a:bodyPr>
          <a:lstStyle/>
          <a:p>
            <a:pPr algn="r"/>
            <a:r>
              <a:rPr lang="fr-FR" sz="1200" b="1">
                <a:solidFill>
                  <a:srgbClr val="336E9F"/>
                </a:solidFill>
                <a:latin typeface="Arial"/>
                <a:cs typeface="Arial"/>
              </a:rPr>
              <a:t>Bolton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2831193511"/>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4258587945"/>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3575121845"/>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3517200613"/>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4925094" y="622300"/>
            <a:ext cx="2353529" cy="276999"/>
          </a:xfrm>
          <a:prstGeom prst="rect">
            <a:avLst/>
          </a:prstGeom>
          <a:noFill/>
        </p:spPr>
        <p:txBody>
          <a:bodyPr wrap="none" rtlCol="0">
            <a:spAutoFit/>
          </a:bodyPr>
          <a:lstStyle/>
          <a:p>
            <a:pPr algn="r"/>
            <a:r>
              <a:rPr lang="fr-FR" sz="1200" b="1">
                <a:solidFill>
                  <a:srgbClr val="336E9F"/>
                </a:solidFill>
                <a:latin typeface="Arial"/>
                <a:cs typeface="Arial"/>
              </a:rPr>
              <a:t>Bolton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567460295"/>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2459935606"/>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4925094" y="622300"/>
            <a:ext cx="2353529" cy="276999"/>
          </a:xfrm>
          <a:prstGeom prst="rect">
            <a:avLst/>
          </a:prstGeom>
          <a:noFill/>
        </p:spPr>
        <p:txBody>
          <a:bodyPr wrap="none" rtlCol="0">
            <a:spAutoFit/>
          </a:bodyPr>
          <a:lstStyle/>
          <a:p>
            <a:pPr algn="r"/>
            <a:r>
              <a:rPr lang="fr-FR" sz="1200" b="1">
                <a:solidFill>
                  <a:srgbClr val="336E9F"/>
                </a:solidFill>
                <a:latin typeface="Arial"/>
                <a:cs typeface="Arial"/>
              </a:rPr>
              <a:t>Bolton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72943502"/>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21306163"/>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3423314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86653603"/>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4497240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80742596"/>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171124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0422418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4000763"/>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69044331"/>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4925094" y="622300"/>
            <a:ext cx="2353529" cy="276999"/>
          </a:xfrm>
          <a:prstGeom prst="rect">
            <a:avLst/>
          </a:prstGeom>
          <a:noFill/>
        </p:spPr>
        <p:txBody>
          <a:bodyPr wrap="none" rtlCol="0">
            <a:spAutoFit/>
          </a:bodyPr>
          <a:lstStyle/>
          <a:p>
            <a:pPr algn="r"/>
            <a:r>
              <a:rPr lang="fr-FR" sz="1200" b="1">
                <a:solidFill>
                  <a:srgbClr val="336E9F"/>
                </a:solidFill>
                <a:latin typeface="Arial"/>
                <a:cs typeface="Arial"/>
              </a:rPr>
              <a:t>Bolton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576525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41874028"/>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566344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42654703"/>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7118890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74874892"/>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4907630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55028147"/>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4364555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20663919"/>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4925094" y="622300"/>
            <a:ext cx="2353529" cy="276999"/>
          </a:xfrm>
          <a:prstGeom prst="rect">
            <a:avLst/>
          </a:prstGeom>
          <a:noFill/>
        </p:spPr>
        <p:txBody>
          <a:bodyPr wrap="none" rtlCol="0">
            <a:spAutoFit/>
          </a:bodyPr>
          <a:lstStyle/>
          <a:p>
            <a:pPr algn="r"/>
            <a:r>
              <a:rPr lang="fr-FR" sz="1200" b="1">
                <a:solidFill>
                  <a:srgbClr val="336E9F"/>
                </a:solidFill>
                <a:latin typeface="Arial"/>
                <a:cs typeface="Arial"/>
              </a:rPr>
              <a:t>Bolton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77305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14565342"/>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60830699"/>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5851536"/>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3842576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8006327"/>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5496766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82829379"/>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9588855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72923432"/>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4925094" y="622300"/>
            <a:ext cx="2353529" cy="276999"/>
          </a:xfrm>
          <a:prstGeom prst="rect">
            <a:avLst/>
          </a:prstGeom>
          <a:noFill/>
        </p:spPr>
        <p:txBody>
          <a:bodyPr wrap="none" rtlCol="0">
            <a:spAutoFit/>
          </a:bodyPr>
          <a:lstStyle/>
          <a:p>
            <a:pPr algn="r"/>
            <a:r>
              <a:rPr lang="fr-FR" sz="1200" b="1">
                <a:solidFill>
                  <a:srgbClr val="336E9F"/>
                </a:solidFill>
                <a:latin typeface="Arial"/>
                <a:cs typeface="Arial"/>
              </a:rPr>
              <a:t>Bolton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36796165"/>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39233375"/>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9899206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30746083"/>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6514636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50120040"/>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580533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6698680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84499572"/>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10944150"/>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4925094" y="622300"/>
            <a:ext cx="2353529" cy="276999"/>
          </a:xfrm>
          <a:prstGeom prst="rect">
            <a:avLst/>
          </a:prstGeom>
          <a:noFill/>
        </p:spPr>
        <p:txBody>
          <a:bodyPr wrap="none" rtlCol="0">
            <a:spAutoFit/>
          </a:bodyPr>
          <a:lstStyle/>
          <a:p>
            <a:pPr algn="r"/>
            <a:r>
              <a:rPr lang="fr-FR" sz="1200" b="1">
                <a:solidFill>
                  <a:srgbClr val="336E9F"/>
                </a:solidFill>
                <a:latin typeface="Arial"/>
                <a:cs typeface="Arial"/>
              </a:rPr>
              <a:t>Bolton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4925094" y="622300"/>
            <a:ext cx="2353529" cy="276999"/>
          </a:xfrm>
          <a:prstGeom prst="rect">
            <a:avLst/>
          </a:prstGeom>
          <a:noFill/>
        </p:spPr>
        <p:txBody>
          <a:bodyPr wrap="none" rtlCol="0">
            <a:spAutoFit/>
          </a:bodyPr>
          <a:lstStyle/>
          <a:p>
            <a:pPr algn="r"/>
            <a:r>
              <a:rPr lang="fr-FR" sz="1200" b="1">
                <a:solidFill>
                  <a:srgbClr val="336E9F"/>
                </a:solidFill>
                <a:latin typeface="Arial"/>
                <a:cs typeface="Arial"/>
              </a:rPr>
              <a:t>Bolton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45660508"/>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8057732"/>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59865029"/>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50572863"/>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8613342"/>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15261504"/>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3804520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07018666"/>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7836128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44962797"/>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4925094" y="622300"/>
            <a:ext cx="2353529" cy="276999"/>
          </a:xfrm>
          <a:prstGeom prst="rect">
            <a:avLst/>
          </a:prstGeom>
          <a:noFill/>
        </p:spPr>
        <p:txBody>
          <a:bodyPr wrap="none" rtlCol="0">
            <a:spAutoFit/>
          </a:bodyPr>
          <a:lstStyle/>
          <a:p>
            <a:pPr algn="r"/>
            <a:r>
              <a:rPr lang="fr-FR" sz="1200" b="1">
                <a:solidFill>
                  <a:srgbClr val="336E9F"/>
                </a:solidFill>
                <a:latin typeface="Arial"/>
                <a:cs typeface="Arial"/>
              </a:rPr>
              <a:t>Bolton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3804024"/>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69687626"/>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1808067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95669205"/>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607048"/>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22876004"/>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9864970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4297814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68299370"/>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4162497"/>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4925094" y="622300"/>
            <a:ext cx="2353529" cy="276999"/>
          </a:xfrm>
          <a:prstGeom prst="rect">
            <a:avLst/>
          </a:prstGeom>
          <a:noFill/>
        </p:spPr>
        <p:txBody>
          <a:bodyPr wrap="none" rtlCol="0">
            <a:spAutoFit/>
          </a:bodyPr>
          <a:lstStyle/>
          <a:p>
            <a:pPr algn="r"/>
            <a:r>
              <a:rPr lang="fr-FR" sz="1200" b="1">
                <a:solidFill>
                  <a:srgbClr val="336E9F"/>
                </a:solidFill>
                <a:latin typeface="Arial"/>
                <a:cs typeface="Arial"/>
              </a:rPr>
              <a:t>Bolton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48381950"/>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15326833"/>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89108740"/>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00964088"/>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50017674"/>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18707797"/>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409341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4975750"/>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6856968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71854773"/>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4925094" y="622300"/>
            <a:ext cx="2353529" cy="276999"/>
          </a:xfrm>
          <a:prstGeom prst="rect">
            <a:avLst/>
          </a:prstGeom>
          <a:noFill/>
        </p:spPr>
        <p:txBody>
          <a:bodyPr wrap="none" rtlCol="0">
            <a:spAutoFit/>
          </a:bodyPr>
          <a:lstStyle/>
          <a:p>
            <a:pPr algn="r"/>
            <a:r>
              <a:rPr lang="fr-FR" sz="1200" b="1">
                <a:solidFill>
                  <a:srgbClr val="336E9F"/>
                </a:solidFill>
                <a:latin typeface="Arial"/>
                <a:cs typeface="Arial"/>
              </a:rPr>
              <a:t>Bolton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8384874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69688058"/>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74286280"/>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22760018"/>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282708"/>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86208011"/>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48578842"/>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11792266"/>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17180626"/>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77557305"/>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4925094" y="622300"/>
            <a:ext cx="2353529" cy="276999"/>
          </a:xfrm>
          <a:prstGeom prst="rect">
            <a:avLst/>
          </a:prstGeom>
          <a:noFill/>
        </p:spPr>
        <p:txBody>
          <a:bodyPr wrap="none" rtlCol="0">
            <a:spAutoFit/>
          </a:bodyPr>
          <a:lstStyle/>
          <a:p>
            <a:pPr algn="r"/>
            <a:r>
              <a:rPr lang="fr-FR" sz="1200" b="1">
                <a:solidFill>
                  <a:srgbClr val="336E9F"/>
                </a:solidFill>
                <a:latin typeface="Arial"/>
                <a:cs typeface="Arial"/>
              </a:rPr>
              <a:t>Bolton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41079267"/>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01214792"/>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03050323"/>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2385252"/>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910639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89014248"/>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91113866"/>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58372726"/>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63562369"/>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06151959"/>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4925094" y="622300"/>
            <a:ext cx="2353529" cy="276999"/>
          </a:xfrm>
          <a:prstGeom prst="rect">
            <a:avLst/>
          </a:prstGeom>
          <a:noFill/>
        </p:spPr>
        <p:txBody>
          <a:bodyPr wrap="none" rtlCol="0">
            <a:spAutoFit/>
          </a:bodyPr>
          <a:lstStyle/>
          <a:p>
            <a:pPr algn="r"/>
            <a:r>
              <a:rPr lang="fr-FR" sz="1200" b="1">
                <a:solidFill>
                  <a:srgbClr val="336E9F"/>
                </a:solidFill>
                <a:latin typeface="Arial"/>
                <a:cs typeface="Arial"/>
              </a:rPr>
              <a:t>Bolton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52603586"/>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52611293"/>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344837"/>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53724411"/>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19217049"/>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43777941"/>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6566365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8548587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43028271"/>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19720965"/>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4925094" y="622300"/>
            <a:ext cx="2353529" cy="276999"/>
          </a:xfrm>
          <a:prstGeom prst="rect">
            <a:avLst/>
          </a:prstGeom>
          <a:noFill/>
        </p:spPr>
        <p:txBody>
          <a:bodyPr wrap="none" rtlCol="0">
            <a:spAutoFit/>
          </a:bodyPr>
          <a:lstStyle/>
          <a:p>
            <a:pPr algn="r"/>
            <a:r>
              <a:rPr lang="fr-FR" sz="1200" b="1">
                <a:solidFill>
                  <a:srgbClr val="336E9F"/>
                </a:solidFill>
                <a:latin typeface="Arial"/>
                <a:cs typeface="Arial"/>
              </a:rPr>
              <a:t>Bolton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78500677"/>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62576448"/>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74979837"/>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16910317"/>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95576135"/>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24925857"/>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4687445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079285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821312"/>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21642689"/>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4925094" y="622300"/>
            <a:ext cx="2353529" cy="276999"/>
          </a:xfrm>
          <a:prstGeom prst="rect">
            <a:avLst/>
          </a:prstGeom>
          <a:noFill/>
        </p:spPr>
        <p:txBody>
          <a:bodyPr wrap="none" rtlCol="0">
            <a:spAutoFit/>
          </a:bodyPr>
          <a:lstStyle/>
          <a:p>
            <a:pPr algn="r"/>
            <a:r>
              <a:rPr lang="fr-FR" sz="1200" b="1">
                <a:solidFill>
                  <a:srgbClr val="336E9F"/>
                </a:solidFill>
                <a:latin typeface="Arial"/>
                <a:cs typeface="Arial"/>
              </a:rPr>
              <a:t>Bolton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10856027"/>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80315826"/>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6378825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55183825"/>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382162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74619434"/>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1214673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77544823"/>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9410668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13287218"/>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4925094" y="622300"/>
            <a:ext cx="2353529" cy="276999"/>
          </a:xfrm>
          <a:prstGeom prst="rect">
            <a:avLst/>
          </a:prstGeom>
          <a:noFill/>
        </p:spPr>
        <p:txBody>
          <a:bodyPr wrap="none" rtlCol="0">
            <a:spAutoFit/>
          </a:bodyPr>
          <a:lstStyle/>
          <a:p>
            <a:pPr algn="r"/>
            <a:r>
              <a:rPr lang="fr-FR" sz="1200" b="1">
                <a:solidFill>
                  <a:srgbClr val="336E9F"/>
                </a:solidFill>
                <a:latin typeface="Arial"/>
                <a:cs typeface="Arial"/>
              </a:rPr>
              <a:t>Bolton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0646419"/>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39282528"/>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4925094" y="622300"/>
            <a:ext cx="2353529" cy="276999"/>
          </a:xfrm>
          <a:prstGeom prst="rect">
            <a:avLst/>
          </a:prstGeom>
          <a:noFill/>
        </p:spPr>
        <p:txBody>
          <a:bodyPr wrap="none" rtlCol="0">
            <a:spAutoFit/>
          </a:bodyPr>
          <a:lstStyle/>
          <a:p>
            <a:pPr algn="r"/>
            <a:r>
              <a:rPr lang="fr-FR" sz="1200" b="1">
                <a:solidFill>
                  <a:srgbClr val="336E9F"/>
                </a:solidFill>
                <a:latin typeface="Arial"/>
                <a:cs typeface="Arial"/>
              </a:rPr>
              <a:t>Bolton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4925094" y="622300"/>
            <a:ext cx="2353529" cy="276999"/>
          </a:xfrm>
          <a:prstGeom prst="rect">
            <a:avLst/>
          </a:prstGeom>
          <a:noFill/>
        </p:spPr>
        <p:txBody>
          <a:bodyPr wrap="none" rtlCol="0">
            <a:spAutoFit/>
          </a:bodyPr>
          <a:lstStyle/>
          <a:p>
            <a:pPr algn="r"/>
            <a:r>
              <a:rPr lang="fr-FR" sz="1200" b="1">
                <a:solidFill>
                  <a:srgbClr val="336E9F"/>
                </a:solidFill>
                <a:latin typeface="Arial"/>
                <a:cs typeface="Arial"/>
              </a:rPr>
              <a:t>Bolton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4925094" y="622300"/>
            <a:ext cx="2353529" cy="276999"/>
          </a:xfrm>
          <a:prstGeom prst="rect">
            <a:avLst/>
          </a:prstGeom>
          <a:noFill/>
        </p:spPr>
        <p:txBody>
          <a:bodyPr wrap="none" rtlCol="0">
            <a:spAutoFit/>
          </a:bodyPr>
          <a:lstStyle/>
          <a:p>
            <a:pPr algn="r"/>
            <a:r>
              <a:rPr lang="fr-FR" sz="1200" b="1">
                <a:solidFill>
                  <a:srgbClr val="336E9F"/>
                </a:solidFill>
                <a:latin typeface="Arial"/>
                <a:cs typeface="Arial"/>
              </a:rPr>
              <a:t>Bolton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4925094" y="622300"/>
            <a:ext cx="2353529" cy="276999"/>
          </a:xfrm>
          <a:prstGeom prst="rect">
            <a:avLst/>
          </a:prstGeom>
          <a:noFill/>
        </p:spPr>
        <p:txBody>
          <a:bodyPr wrap="none" rtlCol="0">
            <a:spAutoFit/>
          </a:bodyPr>
          <a:lstStyle/>
          <a:p>
            <a:pPr algn="r"/>
            <a:r>
              <a:rPr lang="fr-FR" sz="1200" b="1">
                <a:solidFill>
                  <a:srgbClr val="336E9F"/>
                </a:solidFill>
                <a:latin typeface="Arial"/>
                <a:cs typeface="Arial"/>
              </a:rPr>
              <a:t>Bolton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202</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417</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48</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142014588"/>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434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417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202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4048293546"/>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202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3288240788"/>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65</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39</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39</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202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4925094" y="622300"/>
            <a:ext cx="2353529" cy="276999"/>
          </a:xfrm>
          <a:prstGeom prst="rect">
            <a:avLst/>
          </a:prstGeom>
          <a:noFill/>
        </p:spPr>
        <p:txBody>
          <a:bodyPr wrap="none" rtlCol="0">
            <a:spAutoFit/>
          </a:bodyPr>
          <a:lstStyle/>
          <a:p>
            <a:pPr algn="r"/>
            <a:r>
              <a:rPr lang="fr-FR" sz="1200" b="1">
                <a:solidFill>
                  <a:srgbClr val="336E9F"/>
                </a:solidFill>
                <a:latin typeface="Arial"/>
                <a:cs typeface="Arial"/>
              </a:rPr>
              <a:t>Bolton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17906</TotalTime>
  <Words>22217</Words>
  <Application>Microsoft Office PowerPoint</Application>
  <PresentationFormat>Custom</PresentationFormat>
  <Paragraphs>5948</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2025-07-16T17:05:26Z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