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7.6842199999999999E-2</c:v>
                </c:pt>
                <c:pt idx="1">
                  <c:v>4.15933E-2</c:v>
                </c:pt>
                <c:pt idx="2">
                  <c:v>4.7460099999999998E-2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9.1858499999999996E-2</c:v>
                </c:pt>
                <c:pt idx="1">
                  <c:v>0.1309891</c:v>
                </c:pt>
                <c:pt idx="2">
                  <c:v>6.3555600000000004E-2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3.9440900000000001E-2</c:v>
                </c:pt>
                <c:pt idx="1">
                  <c:v>8.8256399999999999E-2</c:v>
                </c:pt>
                <c:pt idx="2">
                  <c:v>1.1066400000000001E-2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0.95996300000000001</c:v>
                </c:pt>
                <c:pt idx="1">
                  <c:v>0.89684850000000005</c:v>
                </c:pt>
                <c:pt idx="2">
                  <c:v>0.97218490000000002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0.78740379999999999</c:v>
                </c:pt>
                <c:pt idx="3">
                  <c:v>0.52637990000000001</c:v>
                </c:pt>
                <c:pt idx="4">
                  <c:v>0.62237489999999995</c:v>
                </c:pt>
                <c:pt idx="5">
                  <c:v>0.67006049999999995</c:v>
                </c:pt>
                <c:pt idx="6">
                  <c:v>0.68773609999999996</c:v>
                </c:pt>
                <c:pt idx="7">
                  <c:v>0.71500770000000002</c:v>
                </c:pt>
                <c:pt idx="8">
                  <c:v>0.53813529999999998</c:v>
                </c:pt>
                <c:pt idx="9">
                  <c:v>0.57470770000000004</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4.1987499999999997E-2</c:v>
                </c:pt>
                <c:pt idx="1">
                  <c:v>2.5611200000000001E-2</c:v>
                </c:pt>
                <c:pt idx="2">
                  <c:v>0</c:v>
                </c:pt>
                <c:pt idx="3">
                  <c:v>0.14610670000000001</c:v>
                </c:pt>
                <c:pt idx="4">
                  <c:v>0</c:v>
                </c:pt>
                <c:pt idx="5">
                  <c:v>0.14014460000000001</c:v>
                </c:pt>
                <c:pt idx="6">
                  <c:v>2.42851E-2</c:v>
                </c:pt>
                <c:pt idx="7">
                  <c:v>2.2360600000000001E-2</c:v>
                </c:pt>
                <c:pt idx="8">
                  <c:v>9.3277799999999994E-2</c:v>
                </c:pt>
                <c:pt idx="9">
                  <c:v>0</c:v>
                </c:pt>
                <c:pt idx="10">
                  <c:v>0.113957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0.1019622</c:v>
                </c:pt>
                <c:pt idx="1">
                  <c:v>0.19804669999999999</c:v>
                </c:pt>
                <c:pt idx="2">
                  <c:v>0.1970365</c:v>
                </c:pt>
                <c:pt idx="3">
                  <c:v>0.25182650000000001</c:v>
                </c:pt>
                <c:pt idx="4">
                  <c:v>0.37762509999999999</c:v>
                </c:pt>
                <c:pt idx="5">
                  <c:v>0.11587509999999999</c:v>
                </c:pt>
                <c:pt idx="6">
                  <c:v>0.22085840000000001</c:v>
                </c:pt>
                <c:pt idx="7">
                  <c:v>0.21808440000000001</c:v>
                </c:pt>
                <c:pt idx="8">
                  <c:v>0.26921299999999998</c:v>
                </c:pt>
                <c:pt idx="9">
                  <c:v>0.42529230000000001</c:v>
                </c:pt>
                <c:pt idx="10">
                  <c:v>0.17298150000000001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4.7311800000000001E-2</c:v>
                </c:pt>
                <c:pt idx="1">
                  <c:v>6.6416000000000001E-3</c:v>
                </c:pt>
                <c:pt idx="2">
                  <c:v>0</c:v>
                </c:pt>
                <c:pt idx="3">
                  <c:v>2.49026E-2</c:v>
                </c:pt>
                <c:pt idx="4">
                  <c:v>0</c:v>
                </c:pt>
                <c:pt idx="5">
                  <c:v>7.3918300000000006E-2</c:v>
                </c:pt>
                <c:pt idx="6">
                  <c:v>4.7009E-3</c:v>
                </c:pt>
                <c:pt idx="7">
                  <c:v>4.4545800000000003E-2</c:v>
                </c:pt>
                <c:pt idx="8">
                  <c:v>5.0248800000000003E-2</c:v>
                </c:pt>
                <c:pt idx="9">
                  <c:v>0</c:v>
                </c:pt>
                <c:pt idx="10">
                  <c:v>6.8770700000000004E-2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1.5559699999999999E-2</c:v>
                </c:pt>
                <c:pt idx="3">
                  <c:v>5.0784299999999997E-2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0.94098150000000003</c:v>
                </c:pt>
                <c:pt idx="1">
                  <c:v>0.95332510000000004</c:v>
                </c:pt>
                <c:pt idx="2">
                  <c:v>0.9463878</c:v>
                </c:pt>
                <c:pt idx="3">
                  <c:v>0.89148240000000001</c:v>
                </c:pt>
                <c:pt idx="4">
                  <c:v>0.81333180000000005</c:v>
                </c:pt>
                <c:pt idx="5">
                  <c:v>0.91894600000000004</c:v>
                </c:pt>
                <c:pt idx="6">
                  <c:v>0.90521169999999995</c:v>
                </c:pt>
                <c:pt idx="7">
                  <c:v>0.87330629999999998</c:v>
                </c:pt>
                <c:pt idx="8">
                  <c:v>0.86278880000000002</c:v>
                </c:pt>
                <c:pt idx="9">
                  <c:v>0.80377100000000001</c:v>
                </c:pt>
                <c:pt idx="10">
                  <c:v>0.85617540000000003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2.9335099999999999E-2</c:v>
                </c:pt>
                <c:pt idx="1">
                  <c:v>6.8009299999999995E-2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0.1345894</c:v>
                </c:pt>
                <c:pt idx="1">
                  <c:v>0.1425641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2.4249199999999999E-2</c:v>
                </c:pt>
                <c:pt idx="1">
                  <c:v>2.0817700000000001E-2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0.85171490000000005</c:v>
                </c:pt>
                <c:pt idx="1">
                  <c:v>0.80685269999999998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0.3208126</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0.48735810000000002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0.11977309999999999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9.0894958999999993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2.8672300000000001E-2</c:v>
                </c:pt>
                <c:pt idx="1">
                  <c:v>8.7075E-2</c:v>
                </c:pt>
                <c:pt idx="2">
                  <c:v>7.7135899999999993E-2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8.8064000000000003E-2</c:v>
                </c:pt>
                <c:pt idx="1">
                  <c:v>0.1090954</c:v>
                </c:pt>
                <c:pt idx="2">
                  <c:v>0.25608229999999998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2.1779300000000001E-2</c:v>
                </c:pt>
                <c:pt idx="1">
                  <c:v>4.8397500000000003E-2</c:v>
                </c:pt>
                <c:pt idx="2">
                  <c:v>0.19003629999999999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0.9000534</c:v>
                </c:pt>
                <c:pt idx="1">
                  <c:v>0.90756239999999999</c:v>
                </c:pt>
                <c:pt idx="2">
                  <c:v>0.32837329999999998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2.7486699999999999E-2</c:v>
                </c:pt>
                <c:pt idx="1">
                  <c:v>0.1353385</c:v>
                </c:pt>
                <c:pt idx="2">
                  <c:v>7.8757499999999994E-2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0.26710390000000001</c:v>
                </c:pt>
                <c:pt idx="1">
                  <c:v>0.1616079</c:v>
                </c:pt>
                <c:pt idx="2">
                  <c:v>0.16875960000000001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3.5835499999999999E-2</c:v>
                </c:pt>
                <c:pt idx="1">
                  <c:v>3.1827399999999999E-2</c:v>
                </c:pt>
                <c:pt idx="2">
                  <c:v>6.2978199999999998E-2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0.30149310000000001</c:v>
                </c:pt>
                <c:pt idx="1">
                  <c:v>0.79001239999999995</c:v>
                </c:pt>
                <c:pt idx="2">
                  <c:v>0.61734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0.1087591</c:v>
                </c:pt>
                <c:pt idx="1">
                  <c:v>5.3395400000000003E-2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0.1974156</c:v>
                </c:pt>
                <c:pt idx="1">
                  <c:v>0.12908430000000001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2.13414E-2</c:v>
                </c:pt>
                <c:pt idx="1">
                  <c:v>0.1210213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0.52917389999999997</c:v>
                </c:pt>
                <c:pt idx="1">
                  <c:v>0.26263029999999998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4.0529599999999999E-2</c:v>
                </c:pt>
                <c:pt idx="1">
                  <c:v>8.8947600000000002E-2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0.1784549</c:v>
                </c:pt>
                <c:pt idx="1">
                  <c:v>0.23595859999999999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4.04797E-2</c:v>
                </c:pt>
                <c:pt idx="1">
                  <c:v>9.2687699999999998E-2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0.70650729999999995</c:v>
                </c:pt>
                <c:pt idx="1">
                  <c:v>0.60486090000000003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0.82125599999999999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0.7902439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0.80519479999999999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0.81595090000000003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0.8472906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0.85784309999999997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0.84939759999999997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0.92146600000000001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0.90769230000000001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0.91390729999999998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0.91139239999999999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5.92699E-2</c:v>
                </c:pt>
                <c:pt idx="1">
                  <c:v>0.1926668</c:v>
                </c:pt>
                <c:pt idx="2">
                  <c:v>0.1982835</c:v>
                </c:pt>
                <c:pt idx="3">
                  <c:v>0.26561259999999998</c:v>
                </c:pt>
                <c:pt idx="4">
                  <c:v>2.3075700000000001E-2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0.1126728</c:v>
                </c:pt>
                <c:pt idx="1">
                  <c:v>0.1258147</c:v>
                </c:pt>
                <c:pt idx="2">
                  <c:v>0.1217765</c:v>
                </c:pt>
                <c:pt idx="3">
                  <c:v>0.1009142</c:v>
                </c:pt>
                <c:pt idx="4">
                  <c:v>0.1075401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5.7699500000000001E-2</c:v>
                </c:pt>
                <c:pt idx="1">
                  <c:v>5.0094100000000003E-2</c:v>
                </c:pt>
                <c:pt idx="2">
                  <c:v>3.23571E-2</c:v>
                </c:pt>
                <c:pt idx="3">
                  <c:v>2.3465799999999998E-2</c:v>
                </c:pt>
                <c:pt idx="4">
                  <c:v>2.20377E-2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0.89891410000000005</c:v>
                </c:pt>
                <c:pt idx="1">
                  <c:v>0.79385119999999998</c:v>
                </c:pt>
                <c:pt idx="2">
                  <c:v>0.82430119999999996</c:v>
                </c:pt>
                <c:pt idx="3">
                  <c:v>0.91767739999999998</c:v>
                </c:pt>
                <c:pt idx="4">
                  <c:v>0.91420579999999996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0.62962960000000001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0.69938650000000002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0.60784309999999997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0.69072160000000005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0.78400000000000003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0.79032259999999999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0.80281690000000006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0.80888890000000002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0.78733030000000004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0.84482760000000001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0.84239129999999995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0.74439460000000002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0.78828830000000005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0.82658960000000004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0.81318679999999999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0.73488370000000003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0.77981650000000002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0.92024539999999999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0.91011240000000004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0.96634620000000004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0.96135269999999995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0.97435899999999998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0.95808380000000004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0.7961165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0.80193239999999999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0.81290320000000005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0.83636359999999998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0.94174760000000002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0.96296300000000001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0.97435899999999998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0.89189189999999996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0.86274510000000004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0.8917197</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0.90476190000000001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0.96363639999999995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0.96363639999999995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0.97109829999999997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0.95977009999999996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4.0720600000000003E-2</c:v>
                </c:pt>
                <c:pt idx="1">
                  <c:v>0.1257402</c:v>
                </c:pt>
                <c:pt idx="2">
                  <c:v>0.191803</c:v>
                </c:pt>
                <c:pt idx="3">
                  <c:v>0.10520359999999999</c:v>
                </c:pt>
                <c:pt idx="4">
                  <c:v>7.9731000000000003E-3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8.1725599999999995E-2</c:v>
                </c:pt>
                <c:pt idx="1">
                  <c:v>0.1131505</c:v>
                </c:pt>
                <c:pt idx="2">
                  <c:v>0.12820670000000001</c:v>
                </c:pt>
                <c:pt idx="3">
                  <c:v>0.1264999</c:v>
                </c:pt>
                <c:pt idx="4">
                  <c:v>6.8679100000000007E-2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3.3316699999999998E-2</c:v>
                </c:pt>
                <c:pt idx="1">
                  <c:v>0.1092267</c:v>
                </c:pt>
                <c:pt idx="2">
                  <c:v>8.8490600000000003E-2</c:v>
                </c:pt>
                <c:pt idx="3">
                  <c:v>3.4495100000000001E-2</c:v>
                </c:pt>
                <c:pt idx="4">
                  <c:v>1.9860699999999998E-2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0.90301730000000002</c:v>
                </c:pt>
                <c:pt idx="1">
                  <c:v>0.83731469999999997</c:v>
                </c:pt>
                <c:pt idx="2">
                  <c:v>0.80254349999999997</c:v>
                </c:pt>
                <c:pt idx="3">
                  <c:v>0.82150480000000003</c:v>
                </c:pt>
                <c:pt idx="4">
                  <c:v>0.94991159999999997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0.85572139999999997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0.91044780000000003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0.91411039999999999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0.91812870000000002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0.86160709999999996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0.87892380000000003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0.91329479999999996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0.9289617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0.74747470000000005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0.76732670000000003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0.84472049999999999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0.79428569999999998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0.63461540000000005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0.63440859999999999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0.79274610000000001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0.81499999999999995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0.87974680000000005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0.90184050000000004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0.82432430000000001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0.81081080000000005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0.87790699999999999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0.88942310000000002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0.91358019999999995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0.88372090000000003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0.7542373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0.7734375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0.67469880000000004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0.83408070000000001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0.79820630000000004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0.85474859999999997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0.89830509999999997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0.90575919999999999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0.90780139999999998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0.69051850000000004</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9.0111499999999997E-2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0.1908185</c:v>
                </c:pt>
                <c:pt idx="1">
                  <c:v>0.1870058</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7.5144699999999995E-2</c:v>
                </c:pt>
                <c:pt idx="1">
                  <c:v>0.1024781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0.77084439999999999</c:v>
                </c:pt>
                <c:pt idx="1">
                  <c:v>0.67456050000000001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0.98989899999999997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0.98165139999999995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0.98823530000000004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0.93600000000000005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0.959596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0.97058820000000001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0.71287129999999999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0.62820509999999996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0.72289159999999997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0.77884620000000004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0.63749999999999996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0.78749999999999998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0.77319590000000005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0.71287129999999999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0.64634150000000001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0.80487799999999998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0.8041237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0.64285709999999996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0.64788730000000005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0.82558140000000002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0.83809520000000004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0.73493980000000003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0.82142859999999995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0.78350520000000001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0.86923079999999997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0.93233080000000002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0.94656490000000004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0.82417580000000001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0.82038829999999996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0.8169014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0.92233010000000004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0.89610389999999995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0.87654319999999997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0.86170210000000003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7.1624599999999997E-2</c:v>
                </c:pt>
                <c:pt idx="1">
                  <c:v>0.1003506</c:v>
                </c:pt>
                <c:pt idx="2">
                  <c:v>6.2960799999999997E-2</c:v>
                </c:pt>
                <c:pt idx="3">
                  <c:v>0.1199872</c:v>
                </c:pt>
                <c:pt idx="4">
                  <c:v>0.15515689999999999</c:v>
                </c:pt>
                <c:pt idx="5">
                  <c:v>8.0737799999999998E-2</c:v>
                </c:pt>
                <c:pt idx="6">
                  <c:v>2.31366E-2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0.17305519999999999</c:v>
                </c:pt>
                <c:pt idx="1">
                  <c:v>0.19669809999999999</c:v>
                </c:pt>
                <c:pt idx="2">
                  <c:v>0.1807521</c:v>
                </c:pt>
                <c:pt idx="3">
                  <c:v>0.1747784</c:v>
                </c:pt>
                <c:pt idx="4">
                  <c:v>0.19612940000000001</c:v>
                </c:pt>
                <c:pt idx="5">
                  <c:v>0.15465100000000001</c:v>
                </c:pt>
                <c:pt idx="6">
                  <c:v>0.130997</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9.1134599999999996E-2</c:v>
                </c:pt>
                <c:pt idx="1">
                  <c:v>9.7662700000000005E-2</c:v>
                </c:pt>
                <c:pt idx="2">
                  <c:v>0.1607981</c:v>
                </c:pt>
                <c:pt idx="3">
                  <c:v>0.14486180000000001</c:v>
                </c:pt>
                <c:pt idx="4">
                  <c:v>0.1233283</c:v>
                </c:pt>
                <c:pt idx="5">
                  <c:v>7.9602500000000007E-2</c:v>
                </c:pt>
                <c:pt idx="6">
                  <c:v>4.3839099999999999E-2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0.7642371</c:v>
                </c:pt>
                <c:pt idx="1">
                  <c:v>0.81396469999999999</c:v>
                </c:pt>
                <c:pt idx="2">
                  <c:v>0.79535460000000002</c:v>
                </c:pt>
                <c:pt idx="3">
                  <c:v>0.75536519999999996</c:v>
                </c:pt>
                <c:pt idx="4">
                  <c:v>0.76128390000000001</c:v>
                </c:pt>
                <c:pt idx="5">
                  <c:v>0.89288219999999996</c:v>
                </c:pt>
                <c:pt idx="6">
                  <c:v>0.92984849999999997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0.90291259999999995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0.82926829999999996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0.93684210000000001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0.89583330000000005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0.8518519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0.90588239999999998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0.91791040000000002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0.92366409999999999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0.90243899999999999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0.85542169999999995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0.89743589999999995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0.89795919999999996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0.96551719999999996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0.90291259999999995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0.88709680000000002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0.95744680000000004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0.85648150000000001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0.79452049999999996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0.82926829999999996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0.87058820000000003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0.86842109999999995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8.5444500000000007E-2</c:v>
                </c:pt>
                <c:pt idx="1">
                  <c:v>5.0663899999999998E-2</c:v>
                </c:pt>
                <c:pt idx="2">
                  <c:v>0.12879760000000001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9.0142100000000003E-2</c:v>
                </c:pt>
                <c:pt idx="1">
                  <c:v>0.13509669999999999</c:v>
                </c:pt>
                <c:pt idx="2">
                  <c:v>0.2110524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3.1898099999999999E-2</c:v>
                </c:pt>
                <c:pt idx="1">
                  <c:v>9.9477899999999994E-2</c:v>
                </c:pt>
                <c:pt idx="2">
                  <c:v>0.1100023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0.90435430000000006</c:v>
                </c:pt>
                <c:pt idx="1">
                  <c:v>0.84211369999999997</c:v>
                </c:pt>
                <c:pt idx="2">
                  <c:v>0.74591479999999999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0.98245610000000005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0.60571430000000004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0.59322030000000003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0.62790699999999999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0.64122140000000005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0.67980300000000005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0.65326629999999997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0.72258060000000002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0.86335399999999995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0.87951809999999997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0.92622950000000004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0.90400000000000003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0.77611940000000001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0.80272109999999997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0.77070059999999996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0.76777249999999997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0.74390239999999996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0.41176469999999998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0.45454549999999999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0.32432430000000001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0.3125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0.2065728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0.2159624</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0.30674849999999998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0.26190479999999999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0.52419349999999998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0.4482759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0.5263158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7.3681999999999997E-2</c:v>
                </c:pt>
                <c:pt idx="1">
                  <c:v>4.7769699999999998E-2</c:v>
                </c:pt>
                <c:pt idx="2">
                  <c:v>6.3123399999999996E-2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0.1426946</c:v>
                </c:pt>
                <c:pt idx="1">
                  <c:v>9.3256000000000006E-2</c:v>
                </c:pt>
                <c:pt idx="2">
                  <c:v>3.31848E-2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9.5028699999999994E-2</c:v>
                </c:pt>
                <c:pt idx="1">
                  <c:v>1.4885300000000001E-2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0.78453240000000002</c:v>
                </c:pt>
                <c:pt idx="1">
                  <c:v>0.9668561</c:v>
                </c:pt>
                <c:pt idx="2">
                  <c:v>0.98608790000000002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0.68235290000000004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0.56790119999999999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0.61643840000000005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0.62420379999999998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0.63924049999999999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0.72649569999999997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0.71199999999999997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0.43434339999999999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0.41134749999999998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0.46428570000000002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0.32967030000000003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0.8981481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0.88165680000000002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0.91379310000000002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0.94009220000000004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0.9656863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0.91715979999999997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0.90697669999999997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0.68421050000000005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0.68449199999999999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0.62043800000000005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0.88775510000000002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0.8415842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0.87096770000000001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0.79591840000000003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9.0853081000000007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9.1650942999999998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9.1296295999999995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9.1461988000000005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0.1299083</c:v>
                </c:pt>
                <c:pt idx="1">
                  <c:v>2.74714E-2</c:v>
                </c:pt>
                <c:pt idx="2">
                  <c:v>9.0827000000000005E-2</c:v>
                </c:pt>
                <c:pt idx="3">
                  <c:v>8.0349199999999996E-2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0.1165081</c:v>
                </c:pt>
                <c:pt idx="1">
                  <c:v>0.1191675</c:v>
                </c:pt>
                <c:pt idx="2">
                  <c:v>0.11164259999999999</c:v>
                </c:pt>
                <c:pt idx="3">
                  <c:v>0.2034657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4.5597100000000002E-2</c:v>
                </c:pt>
                <c:pt idx="1">
                  <c:v>4.3992099999999999E-2</c:v>
                </c:pt>
                <c:pt idx="2">
                  <c:v>2.02588E-2</c:v>
                </c:pt>
                <c:pt idx="3">
                  <c:v>0.13877790000000001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0.87459909999999996</c:v>
                </c:pt>
                <c:pt idx="1">
                  <c:v>0.83274700000000001</c:v>
                </c:pt>
                <c:pt idx="2">
                  <c:v>0.89186900000000002</c:v>
                </c:pt>
                <c:pt idx="3">
                  <c:v>0.62012449999999997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0.1790002</c:v>
                </c:pt>
                <c:pt idx="1">
                  <c:v>0.11291669999999999</c:v>
                </c:pt>
                <c:pt idx="2">
                  <c:v>9.57403E-2</c:v>
                </c:pt>
                <c:pt idx="3">
                  <c:v>3.2157900000000003E-2</c:v>
                </c:pt>
                <c:pt idx="4">
                  <c:v>3.4636100000000003E-2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0.1352228</c:v>
                </c:pt>
                <c:pt idx="1">
                  <c:v>0.15416450000000001</c:v>
                </c:pt>
                <c:pt idx="2">
                  <c:v>0.1159631</c:v>
                </c:pt>
                <c:pt idx="3">
                  <c:v>0.16646169999999999</c:v>
                </c:pt>
                <c:pt idx="4">
                  <c:v>0.18314610000000001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7.4476000000000001E-2</c:v>
                </c:pt>
                <c:pt idx="1">
                  <c:v>5.1094800000000003E-2</c:v>
                </c:pt>
                <c:pt idx="2">
                  <c:v>2.8485900000000001E-2</c:v>
                </c:pt>
                <c:pt idx="3">
                  <c:v>9.3027600000000002E-2</c:v>
                </c:pt>
                <c:pt idx="4">
                  <c:v>7.8571299999999997E-2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0.7342495</c:v>
                </c:pt>
                <c:pt idx="1">
                  <c:v>0.76024740000000002</c:v>
                </c:pt>
                <c:pt idx="2">
                  <c:v>0.90234199999999998</c:v>
                </c:pt>
                <c:pt idx="3">
                  <c:v>0.711094</c:v>
                </c:pt>
                <c:pt idx="4">
                  <c:v>0.62955249999999996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Blackpool Teaching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3687813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82417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893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09972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725501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543616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308259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863018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503767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704341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943465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260030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067584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929843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757659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624584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0543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5656046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021663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13803312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20208250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8387125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1825987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77368814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159014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53004998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66304300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99565771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90074132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11145252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06698430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6747061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33270501"/>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17931384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40648986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5558967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8871827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2756012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28960678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10423450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51753961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4288515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9533866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2011878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54901520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2037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62659105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5285407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475587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95741344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62063758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75650142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78698367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8750965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84476663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82573946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875014214"/>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91633045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07841504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75287094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80371567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2857427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44117759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22704" y="622300"/>
            <a:ext cx="405591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Blackpool Teaching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33957057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4779703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81927668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46864093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4998379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9243441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9514108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64340957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29813785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5932071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58264692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47813657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98212303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96373602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94078512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36352797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70523805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0511592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29089770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6751502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0410456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6626420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8490493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51698150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4010547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5138881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41247292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47399082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80435907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21637133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59848571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7636570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18302556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2999361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8043166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59497203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59440985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7871760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90743349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1752551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6846467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6253300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3153901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48344208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69769122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23374609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58906895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06499619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31277325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2235627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68494138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69493554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1689556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53889434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189943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390266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696912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55288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268356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17668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55251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8944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260688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459865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20263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566767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11196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367547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602108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6365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24884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87680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383635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98681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82267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142192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92004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753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47759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54891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176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881408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09849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789243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362660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30376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508046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781421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533443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51519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92872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3819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523005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54797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664907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435490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420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9746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983348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662524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57976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119607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97243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32242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010509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288088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959996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798567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98075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072401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42473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15263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287283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4542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995163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13620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329644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00069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516035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998542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774045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24079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690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457816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519255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77390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86276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721401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556099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938294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381675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708383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257330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708927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805017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464907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278836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132643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304254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176361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978482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925263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809334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311352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711097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39281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101266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938674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048369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73876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62984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62135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037152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98025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303162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238284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967546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972996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800477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66615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51435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71102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064805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014050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3093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280513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150585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316899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35695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304308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40356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0336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89536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734847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012638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54608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297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53809792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04751853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4951958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22704" y="622300"/>
            <a:ext cx="4055919" cy="276999"/>
          </a:xfrm>
          <a:prstGeom prst="rect">
            <a:avLst/>
          </a:prstGeom>
          <a:noFill/>
        </p:spPr>
        <p:txBody>
          <a:bodyPr wrap="none" rtlCol="0">
            <a:spAutoFit/>
          </a:bodyPr>
          <a:lstStyle/>
          <a:p>
            <a:pPr algn="r"/>
            <a:r>
              <a:rPr lang="en-GB" sz="1200" b="1">
                <a:solidFill>
                  <a:srgbClr val="336E9F"/>
                </a:solidFill>
                <a:latin typeface="Arial"/>
                <a:cs typeface="Arial"/>
              </a:rPr>
              <a:t>Blackpool Teaching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22219</Words>
  <Application>Microsoft Office PowerPoint</Application>
  <PresentationFormat>Custom</PresentationFormat>
  <Paragraphs>5934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