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9.3973799999999996E-2</c:v>
                </c:pt>
                <c:pt idx="1">
                  <c:v>6.5294500000000005E-2</c:v>
                </c:pt>
                <c:pt idx="2">
                  <c:v>6.3207100000000002E-2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5.7595300000000002E-2</c:v>
                </c:pt>
                <c:pt idx="1">
                  <c:v>8.3586800000000003E-2</c:v>
                </c:pt>
                <c:pt idx="2">
                  <c:v>3.2061699999999999E-2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5.6572499999999998E-2</c:v>
                </c:pt>
                <c:pt idx="1">
                  <c:v>0.1119576</c:v>
                </c:pt>
                <c:pt idx="2">
                  <c:v>2.6813400000000001E-2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0.94646560000000002</c:v>
                </c:pt>
                <c:pt idx="1">
                  <c:v>0.84002310000000002</c:v>
                </c:pt>
                <c:pt idx="2">
                  <c:v>0.95085200000000003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5.9666200000000003E-2</c:v>
                </c:pt>
                <c:pt idx="1">
                  <c:v>8.7263999999999994E-2</c:v>
                </c:pt>
                <c:pt idx="2">
                  <c:v>4.7562399999999998E-2</c:v>
                </c:pt>
                <c:pt idx="3">
                  <c:v>0.20906340000000001</c:v>
                </c:pt>
                <c:pt idx="4">
                  <c:v>0.13461790000000001</c:v>
                </c:pt>
                <c:pt idx="5">
                  <c:v>0.15979650000000001</c:v>
                </c:pt>
                <c:pt idx="6">
                  <c:v>9.3359499999999998E-2</c:v>
                </c:pt>
                <c:pt idx="7">
                  <c:v>7.7983300000000005E-2</c:v>
                </c:pt>
                <c:pt idx="8">
                  <c:v>0.16101950000000001</c:v>
                </c:pt>
                <c:pt idx="9">
                  <c:v>0.1116584</c:v>
                </c:pt>
                <c:pt idx="10">
                  <c:v>0.13178429999999999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6.6604800000000006E-2</c:v>
                </c:pt>
                <c:pt idx="1">
                  <c:v>7.4741100000000005E-2</c:v>
                </c:pt>
                <c:pt idx="2">
                  <c:v>9.2883900000000005E-2</c:v>
                </c:pt>
                <c:pt idx="3">
                  <c:v>0.12591330000000001</c:v>
                </c:pt>
                <c:pt idx="4">
                  <c:v>0.13480890000000001</c:v>
                </c:pt>
                <c:pt idx="5">
                  <c:v>7.6571200000000006E-2</c:v>
                </c:pt>
                <c:pt idx="6">
                  <c:v>8.2709599999999994E-2</c:v>
                </c:pt>
                <c:pt idx="7">
                  <c:v>0.10683910000000001</c:v>
                </c:pt>
                <c:pt idx="8">
                  <c:v>0.1337296</c:v>
                </c:pt>
                <c:pt idx="9">
                  <c:v>0.1459954</c:v>
                </c:pt>
                <c:pt idx="10">
                  <c:v>0.1373268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6.4990500000000007E-2</c:v>
                </c:pt>
                <c:pt idx="1">
                  <c:v>6.8294400000000005E-2</c:v>
                </c:pt>
                <c:pt idx="2">
                  <c:v>4.3062700000000002E-2</c:v>
                </c:pt>
                <c:pt idx="3">
                  <c:v>8.7859300000000001E-2</c:v>
                </c:pt>
                <c:pt idx="4">
                  <c:v>9.3228000000000005E-2</c:v>
                </c:pt>
                <c:pt idx="5">
                  <c:v>9.3570299999999995E-2</c:v>
                </c:pt>
                <c:pt idx="6">
                  <c:v>7.3775199999999999E-2</c:v>
                </c:pt>
                <c:pt idx="7">
                  <c:v>0.1001684</c:v>
                </c:pt>
                <c:pt idx="8">
                  <c:v>0.1179906</c:v>
                </c:pt>
                <c:pt idx="9">
                  <c:v>0.1193664</c:v>
                </c:pt>
                <c:pt idx="10">
                  <c:v>8.6597999999999994E-2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0.89623470000000005</c:v>
                </c:pt>
                <c:pt idx="1">
                  <c:v>0.87538530000000003</c:v>
                </c:pt>
                <c:pt idx="2">
                  <c:v>0.841862</c:v>
                </c:pt>
                <c:pt idx="3">
                  <c:v>0.84775909999999999</c:v>
                </c:pt>
                <c:pt idx="4">
                  <c:v>0.85332470000000005</c:v>
                </c:pt>
                <c:pt idx="5">
                  <c:v>0.87967980000000001</c:v>
                </c:pt>
                <c:pt idx="6">
                  <c:v>0.84431529999999999</c:v>
                </c:pt>
                <c:pt idx="7">
                  <c:v>0.81756059999999997</c:v>
                </c:pt>
                <c:pt idx="8">
                  <c:v>0.81310039999999995</c:v>
                </c:pt>
                <c:pt idx="9">
                  <c:v>0.79559230000000003</c:v>
                </c:pt>
                <c:pt idx="10">
                  <c:v>0.76376500000000003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5.1499099999999999E-2</c:v>
                </c:pt>
                <c:pt idx="1">
                  <c:v>9.7361000000000003E-2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9.0261300000000003E-2</c:v>
                </c:pt>
                <c:pt idx="1">
                  <c:v>8.3860699999999996E-2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4.6413299999999998E-2</c:v>
                </c:pt>
                <c:pt idx="1">
                  <c:v>5.0169400000000003E-2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0.88449509999999998</c:v>
                </c:pt>
                <c:pt idx="1">
                  <c:v>0.76414769999999999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0.39984439999999999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0.32929439999999999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0.19880490000000001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8.8239637999999996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5.03778E-2</c:v>
                </c:pt>
                <c:pt idx="1">
                  <c:v>0.10717599999999999</c:v>
                </c:pt>
                <c:pt idx="2">
                  <c:v>0.1146103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4.4652900000000002E-2</c:v>
                </c:pt>
                <c:pt idx="1">
                  <c:v>6.8893399999999994E-2</c:v>
                </c:pt>
                <c:pt idx="2">
                  <c:v>0.1811335</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4.3484799999999997E-2</c:v>
                </c:pt>
                <c:pt idx="1">
                  <c:v>6.8498500000000004E-2</c:v>
                </c:pt>
                <c:pt idx="2">
                  <c:v>0.22751070000000001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0.90998159999999995</c:v>
                </c:pt>
                <c:pt idx="1">
                  <c:v>0.8580719</c:v>
                </c:pt>
                <c:pt idx="2">
                  <c:v>0.35765429999999998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8.0197000000000004E-2</c:v>
                </c:pt>
                <c:pt idx="1">
                  <c:v>0.16411319999999999</c:v>
                </c:pt>
                <c:pt idx="2">
                  <c:v>0.11377610000000001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0.1616833</c:v>
                </c:pt>
                <c:pt idx="1">
                  <c:v>0.1040585</c:v>
                </c:pt>
                <c:pt idx="2">
                  <c:v>9.8722299999999999E-2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8.8545799999999994E-2</c:v>
                </c:pt>
                <c:pt idx="1">
                  <c:v>6.0602099999999999E-2</c:v>
                </c:pt>
                <c:pt idx="2">
                  <c:v>9.7996799999999995E-2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0.4135064</c:v>
                </c:pt>
                <c:pt idx="1">
                  <c:v>0.79560520000000001</c:v>
                </c:pt>
                <c:pt idx="2">
                  <c:v>0.62512619999999997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0.15528749999999999</c:v>
                </c:pt>
                <c:pt idx="1">
                  <c:v>8.4714600000000001E-2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0.1043589</c:v>
                </c:pt>
                <c:pt idx="1">
                  <c:v>6.6445799999999999E-2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6.7869700000000005E-2</c:v>
                </c:pt>
                <c:pt idx="1">
                  <c:v>0.15234059999999999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0.43586219999999998</c:v>
                </c:pt>
                <c:pt idx="1">
                  <c:v>0.2317844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7.7188699999999999E-2</c:v>
                </c:pt>
                <c:pt idx="1">
                  <c:v>0.14247070000000001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0.1051367</c:v>
                </c:pt>
                <c:pt idx="1">
                  <c:v>0.12891230000000001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7.7138899999999996E-2</c:v>
                </c:pt>
                <c:pt idx="1">
                  <c:v>0.1462108</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0.61813130000000005</c:v>
                </c:pt>
                <c:pt idx="1">
                  <c:v>0.6221778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0.80570410000000003</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0.79046000000000005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0.78623189999999998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0.75255970000000005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0.80824370000000001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0.82735040000000004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0.86397060000000003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0.84283249999999998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0.9180952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0.91519430000000002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0.92471040000000004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8.5248299999999999E-2</c:v>
                </c:pt>
                <c:pt idx="1">
                  <c:v>0.22335920000000001</c:v>
                </c:pt>
                <c:pt idx="2">
                  <c:v>0.2276096</c:v>
                </c:pt>
                <c:pt idx="3">
                  <c:v>0.29025250000000002</c:v>
                </c:pt>
                <c:pt idx="4">
                  <c:v>4.8399900000000003E-2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6.0715999999999999E-2</c:v>
                </c:pt>
                <c:pt idx="1">
                  <c:v>6.4429899999999998E-2</c:v>
                </c:pt>
                <c:pt idx="2">
                  <c:v>6.3124200000000005E-2</c:v>
                </c:pt>
                <c:pt idx="3">
                  <c:v>5.1634399999999997E-2</c:v>
                </c:pt>
                <c:pt idx="4">
                  <c:v>5.6891499999999998E-2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8.36779E-2</c:v>
                </c:pt>
                <c:pt idx="1">
                  <c:v>8.0786499999999997E-2</c:v>
                </c:pt>
                <c:pt idx="2">
                  <c:v>6.1683200000000001E-2</c:v>
                </c:pt>
                <c:pt idx="3">
                  <c:v>4.8105700000000001E-2</c:v>
                </c:pt>
                <c:pt idx="4">
                  <c:v>4.7362000000000001E-2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0.79976939999999996</c:v>
                </c:pt>
                <c:pt idx="1">
                  <c:v>0.69967659999999998</c:v>
                </c:pt>
                <c:pt idx="2">
                  <c:v>0.7181052</c:v>
                </c:pt>
                <c:pt idx="3">
                  <c:v>0.85154490000000005</c:v>
                </c:pt>
                <c:pt idx="4">
                  <c:v>0.84785770000000005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0.62110310000000002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0.63213529999999996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0.64383559999999995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0.66883119999999996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0.78145699999999996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0.76452600000000004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0.78834360000000003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0.71511630000000004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0.72317260000000005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0.72636100000000003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0.72263869999999997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0.7089202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0.68866570000000005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0.72289159999999997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0.69308360000000002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0.67874789999999996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0.7233385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0.80922099999999997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0.80030489999999999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0.94623659999999998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0.93696760000000001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0.93867120000000004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0.75266900000000003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0.7423208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0.75591989999999998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0.71039180000000002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0.95099820000000002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0.94098360000000003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0.95454550000000005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0.94779769999999997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0.85607480000000002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0.80683760000000004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0.85212569999999999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0.8301887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0.92753620000000003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0.92930780000000002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0.94081000000000004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0.9452663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5.9839400000000001E-2</c:v>
                </c:pt>
                <c:pt idx="1">
                  <c:v>0.1520225</c:v>
                </c:pt>
                <c:pt idx="2">
                  <c:v>0.22209789999999999</c:v>
                </c:pt>
                <c:pt idx="3">
                  <c:v>0.1334533</c:v>
                </c:pt>
                <c:pt idx="4">
                  <c:v>2.39965E-2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4.3487999999999999E-2</c:v>
                </c:pt>
                <c:pt idx="1">
                  <c:v>6.0585800000000002E-2</c:v>
                </c:pt>
                <c:pt idx="2">
                  <c:v>6.7616999999999997E-2</c:v>
                </c:pt>
                <c:pt idx="3">
                  <c:v>7.0000599999999996E-2</c:v>
                </c:pt>
                <c:pt idx="4">
                  <c:v>3.66323E-2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5.2435500000000003E-2</c:v>
                </c:pt>
                <c:pt idx="1">
                  <c:v>0.13550899999999999</c:v>
                </c:pt>
                <c:pt idx="2">
                  <c:v>0.1187855</c:v>
                </c:pt>
                <c:pt idx="3">
                  <c:v>6.2744800000000003E-2</c:v>
                </c:pt>
                <c:pt idx="4">
                  <c:v>3.5884100000000002E-2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0.90202459999999995</c:v>
                </c:pt>
                <c:pt idx="1">
                  <c:v>0.84044850000000004</c:v>
                </c:pt>
                <c:pt idx="2">
                  <c:v>0.75663100000000005</c:v>
                </c:pt>
                <c:pt idx="3">
                  <c:v>0.71575029999999995</c:v>
                </c:pt>
                <c:pt idx="4">
                  <c:v>0.937998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0.8198529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0.80097879999999999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0.82646050000000004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0.8477905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0.81846640000000004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0.85057470000000002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0.8323353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0.85121599999999997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0.72048610000000002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0.68621239999999994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0.6894825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0.7252033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0.50833329999999999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0.57364340000000003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0.71455939999999996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0.77719300000000002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0.80530970000000002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0.83701190000000003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0.76802510000000002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0.76666670000000003</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0.75963020000000003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0.8056951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0.80590059999999997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0.81907890000000005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0.79102170000000005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0.79190749999999999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0.73901099999999997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0.7820513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0.77120820000000001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0.70662460000000005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0.71802330000000003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0.72324160000000004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0.74891149999999995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0.89686920000000003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0.92586489999999999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0.93859649999999994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0.9487179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2.45072E-2</c:v>
                </c:pt>
                <c:pt idx="1">
                  <c:v>0.14046649999999999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8.6690299999999998E-2</c:v>
                </c:pt>
                <c:pt idx="1">
                  <c:v>8.6295800000000006E-2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0.12720880000000001</c:v>
                </c:pt>
                <c:pt idx="1">
                  <c:v>0.1528331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0.72561640000000005</c:v>
                </c:pt>
                <c:pt idx="1">
                  <c:v>0.65749930000000001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0.98876399999999998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0.95532649999999997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0.97857139999999998</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0.97444090000000005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0.95508979999999999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0.92349729999999997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0.93965520000000002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0.9515306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0.57021279999999996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0.53097349999999999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0.55238100000000001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0.56435639999999998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0.68200839999999996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0.65638770000000002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0.60930229999999996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0.61904760000000003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0.57613170000000002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0.622807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0.57277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0.68095240000000001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0.4773869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0.54773870000000002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0.53723399999999999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0.73295449999999995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0.74297190000000002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0.73076920000000001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0.67889909999999998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0.71495330000000001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0.88427299999999998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0.86743519999999996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0.87261149999999998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0.89250810000000003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0.72826089999999999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0.72408030000000001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0.76419970000000004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0.75573769999999996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0.82845190000000002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0.87224670000000004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0.8356808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0.8851675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9.6613599999999994E-2</c:v>
                </c:pt>
                <c:pt idx="1">
                  <c:v>0.1283115</c:v>
                </c:pt>
                <c:pt idx="2">
                  <c:v>9.13355E-2</c:v>
                </c:pt>
                <c:pt idx="3">
                  <c:v>0.14798349999999999</c:v>
                </c:pt>
                <c:pt idx="4">
                  <c:v>0.18535289999999999</c:v>
                </c:pt>
                <c:pt idx="5">
                  <c:v>0.10661379999999999</c:v>
                </c:pt>
                <c:pt idx="6">
                  <c:v>4.4789599999999999E-2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0.1230772</c:v>
                </c:pt>
                <c:pt idx="1">
                  <c:v>0.1407765</c:v>
                </c:pt>
                <c:pt idx="2">
                  <c:v>0.1240026</c:v>
                </c:pt>
                <c:pt idx="3">
                  <c:v>0.11878560000000001</c:v>
                </c:pt>
                <c:pt idx="4">
                  <c:v>0.13573740000000001</c:v>
                </c:pt>
                <c:pt idx="5">
                  <c:v>0.10289909999999999</c:v>
                </c:pt>
                <c:pt idx="6">
                  <c:v>8.7691000000000005E-2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0.11612359999999999</c:v>
                </c:pt>
                <c:pt idx="1">
                  <c:v>0.1256235</c:v>
                </c:pt>
                <c:pt idx="2">
                  <c:v>0.1891728</c:v>
                </c:pt>
                <c:pt idx="3">
                  <c:v>0.17285809999999999</c:v>
                </c:pt>
                <c:pt idx="4">
                  <c:v>0.1535243</c:v>
                </c:pt>
                <c:pt idx="5">
                  <c:v>0.1054784</c:v>
                </c:pt>
                <c:pt idx="6">
                  <c:v>6.5492099999999998E-2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0.73329350000000004</c:v>
                </c:pt>
                <c:pt idx="1">
                  <c:v>0.74190060000000002</c:v>
                </c:pt>
                <c:pt idx="2">
                  <c:v>0.68877690000000003</c:v>
                </c:pt>
                <c:pt idx="3">
                  <c:v>0.63959109999999997</c:v>
                </c:pt>
                <c:pt idx="4">
                  <c:v>0.5825998</c:v>
                </c:pt>
                <c:pt idx="5">
                  <c:v>0.78664529999999999</c:v>
                </c:pt>
                <c:pt idx="6">
                  <c:v>0.88675110000000001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0.82857139999999996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0.86695279999999997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0.75688069999999996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0.87735850000000004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0.80733940000000004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0.76237619999999995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0.79792750000000001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0.77604169999999995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0.84984029999999999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0.87666670000000002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0.78378380000000003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0.84946239999999995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0.79069769999999995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0.68531470000000005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0.78767120000000002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0.83974360000000003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0.87222219999999995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0.86430680000000004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0.82215740000000004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0.8495298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0.86969700000000005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0.7743506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0.75037149999999997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0.77020599999999995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0.76077269999999997</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0.8387097</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0.79285709999999998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0.80519479999999999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0.1074262</c:v>
                </c:pt>
                <c:pt idx="1">
                  <c:v>7.5864500000000001E-2</c:v>
                </c:pt>
                <c:pt idx="2">
                  <c:v>0.17468030000000001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4.61786E-2</c:v>
                </c:pt>
                <c:pt idx="1">
                  <c:v>8.4695500000000007E-2</c:v>
                </c:pt>
                <c:pt idx="2">
                  <c:v>0.119287</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5.3879900000000001E-2</c:v>
                </c:pt>
                <c:pt idx="1">
                  <c:v>0.1246786</c:v>
                </c:pt>
                <c:pt idx="2">
                  <c:v>0.155885</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0.94967869999999999</c:v>
                </c:pt>
                <c:pt idx="1">
                  <c:v>0.76025810000000005</c:v>
                </c:pt>
                <c:pt idx="2">
                  <c:v>0.77571990000000002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0.80225990000000003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0.81142860000000006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0.79623820000000001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0.83841460000000001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0.52642279999999997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0.46875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0.52755909999999995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0.5574074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0.58553789999999994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0.57762939999999996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0.55593800000000004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0.5822581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0.84796570000000004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0.84401709999999996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0.89043819999999996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0.69163759999999996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0.64569540000000003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0.68411869999999997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0.69745219999999997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0.76847290000000001</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0.71251929999999997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0.74146339999999999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0.74509800000000004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0.36641220000000002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0.35036499999999998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0.31111109999999997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0.39694659999999998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0.1833061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0.1917808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0.18641389999999999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0.23449320000000001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0.35014840000000003</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0.36269430000000003</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0.37746479999999999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0.43582890000000002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0.1002565</c:v>
                </c:pt>
                <c:pt idx="1">
                  <c:v>7.0612599999999998E-2</c:v>
                </c:pt>
                <c:pt idx="2">
                  <c:v>7.3744500000000004E-2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8.95455E-2</c:v>
                </c:pt>
                <c:pt idx="1">
                  <c:v>4.7570099999999997E-2</c:v>
                </c:pt>
                <c:pt idx="2">
                  <c:v>2.2563699999999999E-2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0.12160319999999999</c:v>
                </c:pt>
                <c:pt idx="1">
                  <c:v>3.7728299999999999E-2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0.73240609999999995</c:v>
                </c:pt>
                <c:pt idx="1">
                  <c:v>0.95428979999999997</c:v>
                </c:pt>
                <c:pt idx="2">
                  <c:v>0.97546750000000004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0.51550390000000001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0.51648349999999998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0.5210728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0.60975610000000002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0.4926471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0.52656999999999998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0.58233889999999999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0.6052632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0.42931940000000002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0.35074630000000001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0.36292429999999998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0.35011989999999998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0.85805419999999999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0.85588240000000004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0.84899849999999999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0.85465120000000006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0.90468230000000005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0.88449849999999997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0.88443020000000006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0.90732440000000003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0.63617460000000003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0.59464629999999996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0.64285709999999996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0.60818709999999998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0.81040889999999999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0.79012349999999998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0.78846150000000004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8.7147541000000004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8.6716642000000004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8.8034321000000002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8.7866666999999996</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0.15533169999999999</c:v>
                </c:pt>
                <c:pt idx="1">
                  <c:v>5.3741299999999999E-2</c:v>
                </c:pt>
                <c:pt idx="2">
                  <c:v>0.11617379999999999</c:v>
                </c:pt>
                <c:pt idx="3">
                  <c:v>0.13029209999999999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6.5661200000000003E-2</c:v>
                </c:pt>
                <c:pt idx="1">
                  <c:v>6.6627699999999998E-2</c:v>
                </c:pt>
                <c:pt idx="2">
                  <c:v>6.09489E-2</c:v>
                </c:pt>
                <c:pt idx="3">
                  <c:v>0.1035799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7.10205E-2</c:v>
                </c:pt>
                <c:pt idx="1">
                  <c:v>7.0262000000000005E-2</c:v>
                </c:pt>
                <c:pt idx="2">
                  <c:v>4.5605600000000003E-2</c:v>
                </c:pt>
                <c:pt idx="3">
                  <c:v>0.18872079999999999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0.80050960000000004</c:v>
                </c:pt>
                <c:pt idx="1">
                  <c:v>0.78392379999999995</c:v>
                </c:pt>
                <c:pt idx="2">
                  <c:v>0.84348670000000003</c:v>
                </c:pt>
                <c:pt idx="3">
                  <c:v>0.57944010000000001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0.21145749999999999</c:v>
                </c:pt>
                <c:pt idx="1">
                  <c:v>0.14359520000000001</c:v>
                </c:pt>
                <c:pt idx="2">
                  <c:v>0.1235608</c:v>
                </c:pt>
                <c:pt idx="3">
                  <c:v>6.5367400000000006E-2</c:v>
                </c:pt>
                <c:pt idx="4">
                  <c:v>7.2331000000000006E-2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7.0308200000000001E-2</c:v>
                </c:pt>
                <c:pt idx="1">
                  <c:v>9.2807600000000004E-2</c:v>
                </c:pt>
                <c:pt idx="2">
                  <c:v>6.0322199999999999E-2</c:v>
                </c:pt>
                <c:pt idx="3">
                  <c:v>0.1000428</c:v>
                </c:pt>
                <c:pt idx="4">
                  <c:v>0.1077564</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0.1069333</c:v>
                </c:pt>
                <c:pt idx="1">
                  <c:v>8.1773200000000004E-2</c:v>
                </c:pt>
                <c:pt idx="2">
                  <c:v>5.63064E-2</c:v>
                </c:pt>
                <c:pt idx="3">
                  <c:v>0.12623699999999999</c:v>
                </c:pt>
                <c:pt idx="4">
                  <c:v>0.1162661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0.75216819999999995</c:v>
                </c:pt>
                <c:pt idx="1">
                  <c:v>0.70790240000000004</c:v>
                </c:pt>
                <c:pt idx="2">
                  <c:v>0.89251729999999996</c:v>
                </c:pt>
                <c:pt idx="3">
                  <c:v>0.59098289999999998</c:v>
                </c:pt>
                <c:pt idx="4">
                  <c:v>0.57039779999999995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Bedfordshire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91790515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564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706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831409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188021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073102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938502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018945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057809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792216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726570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109765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666611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72806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405678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647047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355781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261302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980642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55485081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29552201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1192330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47897208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10732780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78700356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83777557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163728207"/>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03142790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86806730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66586446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56195637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38312331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33164604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46814114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5873789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95715210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60970347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64914377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98106729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00138746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87923907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15427303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52983688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53201821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85418676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09932011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32539806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7982145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90141163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2788643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21138774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61328552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15866411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86458878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40132424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29496536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95908045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27687601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6213838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06804634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13939885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77093250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64532686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82169893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1134812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21238" y="622300"/>
            <a:ext cx="355738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Bedfordshire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14965267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90726589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22931901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20834683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33809759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18872756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5392689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71678948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18813100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38202222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82946807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91929231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83324265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3178890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15455831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84895734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49385934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03987066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01794329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72470508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57109157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22905596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24970746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21977668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29457761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07884652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6133284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421214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68022529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41834345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84251038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08831277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45819783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05025947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69589054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11915541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922552535"/>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77976214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69018656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14553839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37983158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99293014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95877244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98070521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30102365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75736581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77483299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6655093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39893907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70925603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6839722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01408424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7208378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83870058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793460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639701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0750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481987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597994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135897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9797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04678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727864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26018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11036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892400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58819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693735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444614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070985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322065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501103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946578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714331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740074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891215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25498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402397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084090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237713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06609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195182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165603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835495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414872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497840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162936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4291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113966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104085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90031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7651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196656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12297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29671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995945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299631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152883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99798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683757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164632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922094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573192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153348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215392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466028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442855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762616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867504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754824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11187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80196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620632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716982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662814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3782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0111178"/>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475811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942977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48437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011927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899687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720105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292204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485816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53523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128257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448663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515310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608935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7257758"/>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154015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46155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81054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6532463"/>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240669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815720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759268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7758392"/>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884924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51415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316166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790731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383907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608030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343423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407113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320345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884023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142721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613563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448134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442354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769757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611134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586872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789003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718236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168832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427811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5705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43852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529026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8994147"/>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211046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54575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964973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128744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643119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10603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8466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6633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133507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641072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537673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938598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706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1,392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34897564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57050514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706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32859618"/>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706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21238" y="622300"/>
            <a:ext cx="3557385" cy="276999"/>
          </a:xfrm>
          <a:prstGeom prst="rect">
            <a:avLst/>
          </a:prstGeom>
          <a:noFill/>
        </p:spPr>
        <p:txBody>
          <a:bodyPr wrap="none" rtlCol="0">
            <a:spAutoFit/>
          </a:bodyPr>
          <a:lstStyle/>
          <a:p>
            <a:pPr algn="r"/>
            <a:r>
              <a:rPr lang="en-GB" sz="1200" b="1">
                <a:solidFill>
                  <a:srgbClr val="336E9F"/>
                </a:solidFill>
                <a:latin typeface="Arial"/>
                <a:cs typeface="Arial"/>
              </a:rPr>
              <a:t>Bedfordshire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22999</Words>
  <Application>Microsoft Office PowerPoint</Application>
  <PresentationFormat>Custom</PresentationFormat>
  <Paragraphs>5976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