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9.1548199999999996E-2</c:v>
                </c:pt>
                <c:pt idx="1">
                  <c:v>6.1997700000000003E-2</c:v>
                </c:pt>
                <c:pt idx="2">
                  <c:v>6.0506900000000002E-2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6.2446500000000002E-2</c:v>
                </c:pt>
                <c:pt idx="1">
                  <c:v>9.0180300000000005E-2</c:v>
                </c:pt>
                <c:pt idx="2">
                  <c:v>3.7462200000000001E-2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5.4146899999999998E-2</c:v>
                </c:pt>
                <c:pt idx="1">
                  <c:v>0.1086608</c:v>
                </c:pt>
                <c:pt idx="2">
                  <c:v>2.4113099999999998E-2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0.89780320000000002</c:v>
                </c:pt>
                <c:pt idx="1">
                  <c:v>0.79426770000000002</c:v>
                </c:pt>
                <c:pt idx="2">
                  <c:v>0.92865690000000001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6.0944600000000002E-2</c:v>
                </c:pt>
                <c:pt idx="1">
                  <c:v>8.5176000000000002E-2</c:v>
                </c:pt>
                <c:pt idx="2">
                  <c:v>4.9498300000000002E-2</c:v>
                </c:pt>
                <c:pt idx="3">
                  <c:v>0.1851846</c:v>
                </c:pt>
                <c:pt idx="4">
                  <c:v>0.1337131</c:v>
                </c:pt>
                <c:pt idx="5">
                  <c:v>0.161355</c:v>
                </c:pt>
                <c:pt idx="6">
                  <c:v>9.0809100000000004E-2</c:v>
                </c:pt>
                <c:pt idx="7">
                  <c:v>8.0666600000000005E-2</c:v>
                </c:pt>
                <c:pt idx="8">
                  <c:v>0.13680519999999999</c:v>
                </c:pt>
                <c:pt idx="9">
                  <c:v>0.1106607</c:v>
                </c:pt>
                <c:pt idx="10">
                  <c:v>0.1298098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6.4047999999999994E-2</c:v>
                </c:pt>
                <c:pt idx="1">
                  <c:v>7.8917000000000001E-2</c:v>
                </c:pt>
                <c:pt idx="2">
                  <c:v>8.9011999999999994E-2</c:v>
                </c:pt>
                <c:pt idx="3">
                  <c:v>0.17367079999999999</c:v>
                </c:pt>
                <c:pt idx="4">
                  <c:v>0.1366185</c:v>
                </c:pt>
                <c:pt idx="5">
                  <c:v>7.34543E-2</c:v>
                </c:pt>
                <c:pt idx="6">
                  <c:v>8.78105E-2</c:v>
                </c:pt>
                <c:pt idx="7">
                  <c:v>0.10147249999999999</c:v>
                </c:pt>
                <c:pt idx="8">
                  <c:v>0.18215819999999999</c:v>
                </c:pt>
                <c:pt idx="9">
                  <c:v>0.14799080000000001</c:v>
                </c:pt>
                <c:pt idx="10">
                  <c:v>0.14127590000000001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6.6268900000000006E-2</c:v>
                </c:pt>
                <c:pt idx="1">
                  <c:v>6.6206500000000001E-2</c:v>
                </c:pt>
                <c:pt idx="2">
                  <c:v>4.49986E-2</c:v>
                </c:pt>
                <c:pt idx="3">
                  <c:v>6.3980499999999996E-2</c:v>
                </c:pt>
                <c:pt idx="4">
                  <c:v>9.2323199999999994E-2</c:v>
                </c:pt>
                <c:pt idx="5">
                  <c:v>9.5128699999999997E-2</c:v>
                </c:pt>
                <c:pt idx="6">
                  <c:v>7.1224800000000005E-2</c:v>
                </c:pt>
                <c:pt idx="7">
                  <c:v>0.1028517</c:v>
                </c:pt>
                <c:pt idx="8">
                  <c:v>9.3776200000000004E-2</c:v>
                </c:pt>
                <c:pt idx="9">
                  <c:v>0.11836869999999999</c:v>
                </c:pt>
                <c:pt idx="10">
                  <c:v>8.4623500000000004E-2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0.87033590000000005</c:v>
                </c:pt>
                <c:pt idx="1">
                  <c:v>0.85993280000000005</c:v>
                </c:pt>
                <c:pt idx="2">
                  <c:v>0.87353219999999998</c:v>
                </c:pt>
                <c:pt idx="3">
                  <c:v>0.81273779999999995</c:v>
                </c:pt>
                <c:pt idx="4">
                  <c:v>0.87228099999999997</c:v>
                </c:pt>
                <c:pt idx="5">
                  <c:v>0.79644800000000004</c:v>
                </c:pt>
                <c:pt idx="6">
                  <c:v>0.77396350000000003</c:v>
                </c:pt>
                <c:pt idx="7">
                  <c:v>0.84166859999999999</c:v>
                </c:pt>
                <c:pt idx="8">
                  <c:v>0.73385820000000002</c:v>
                </c:pt>
                <c:pt idx="9">
                  <c:v>0.795068</c:v>
                </c:pt>
                <c:pt idx="10">
                  <c:v>0.70854539999999999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5.82506E-2</c:v>
                </c:pt>
                <c:pt idx="1">
                  <c:v>9.3828300000000003E-2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7.6758400000000004E-2</c:v>
                </c:pt>
                <c:pt idx="1">
                  <c:v>9.0926099999999996E-2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5.3164799999999998E-2</c:v>
                </c:pt>
                <c:pt idx="1">
                  <c:v>4.66366E-2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0.81532110000000002</c:v>
                </c:pt>
                <c:pt idx="1">
                  <c:v>0.74343530000000002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0.38822240000000002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0.35253839999999997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0.18718290000000001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8.7442100000000007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4.6878799999999998E-2</c:v>
                </c:pt>
                <c:pt idx="1">
                  <c:v>0.10446510000000001</c:v>
                </c:pt>
                <c:pt idx="2">
                  <c:v>0.112183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5.16509E-2</c:v>
                </c:pt>
                <c:pt idx="1">
                  <c:v>7.4315099999999995E-2</c:v>
                </c:pt>
                <c:pt idx="2">
                  <c:v>0.18598809999999999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3.9985800000000002E-2</c:v>
                </c:pt>
                <c:pt idx="1">
                  <c:v>6.5787600000000002E-2</c:v>
                </c:pt>
                <c:pt idx="2">
                  <c:v>0.22508339999999999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0.88720339999999998</c:v>
                </c:pt>
                <c:pt idx="1">
                  <c:v>0.85300569999999998</c:v>
                </c:pt>
                <c:pt idx="2">
                  <c:v>0.52013580000000004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7.6218800000000003E-2</c:v>
                </c:pt>
                <c:pt idx="1">
                  <c:v>0.16087129999999999</c:v>
                </c:pt>
                <c:pt idx="2">
                  <c:v>0.110226</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0.1696397</c:v>
                </c:pt>
                <c:pt idx="1">
                  <c:v>0.1105423</c:v>
                </c:pt>
                <c:pt idx="2">
                  <c:v>0.1058225</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8.4567600000000007E-2</c:v>
                </c:pt>
                <c:pt idx="1">
                  <c:v>5.73602E-2</c:v>
                </c:pt>
                <c:pt idx="2">
                  <c:v>9.4446699999999995E-2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0.25334770000000001</c:v>
                </c:pt>
                <c:pt idx="1">
                  <c:v>0.72919409999999996</c:v>
                </c:pt>
                <c:pt idx="2">
                  <c:v>0.59601289999999996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0.15129690000000001</c:v>
                </c:pt>
                <c:pt idx="1">
                  <c:v>7.9624399999999998E-2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0.1123401</c:v>
                </c:pt>
                <c:pt idx="1">
                  <c:v>7.6626200000000005E-2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6.3879099999999994E-2</c:v>
                </c:pt>
                <c:pt idx="1">
                  <c:v>0.1472504</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0.44165700000000002</c:v>
                </c:pt>
                <c:pt idx="1">
                  <c:v>0.2437124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7.2425500000000004E-2</c:v>
                </c:pt>
                <c:pt idx="1">
                  <c:v>0.13698659999999999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0.1146631</c:v>
                </c:pt>
                <c:pt idx="1">
                  <c:v>0.13988059999999999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7.2375599999999998E-2</c:v>
                </c:pt>
                <c:pt idx="1">
                  <c:v>0.14072670000000001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0.57504390000000005</c:v>
                </c:pt>
                <c:pt idx="1">
                  <c:v>0.48361949999999998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0.75390630000000003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0.75420880000000001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0.70145630000000003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0.7344754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0.7806324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0.78767120000000002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0.76283619999999996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0.76972280000000004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0.89249489999999998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0.88727270000000003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0.87692309999999996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0.89438200000000001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8.0716300000000005E-2</c:v>
                </c:pt>
                <c:pt idx="1">
                  <c:v>0.2186756</c:v>
                </c:pt>
                <c:pt idx="2">
                  <c:v>0.2231949</c:v>
                </c:pt>
                <c:pt idx="3">
                  <c:v>0.28658709999999998</c:v>
                </c:pt>
                <c:pt idx="4">
                  <c:v>4.42035E-2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6.9779900000000006E-2</c:v>
                </c:pt>
                <c:pt idx="1">
                  <c:v>7.3797100000000004E-2</c:v>
                </c:pt>
                <c:pt idx="2">
                  <c:v>7.1953799999999998E-2</c:v>
                </c:pt>
                <c:pt idx="3">
                  <c:v>5.8965200000000002E-2</c:v>
                </c:pt>
                <c:pt idx="4">
                  <c:v>6.5284400000000006E-2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7.9145999999999994E-2</c:v>
                </c:pt>
                <c:pt idx="1">
                  <c:v>7.6102900000000001E-2</c:v>
                </c:pt>
                <c:pt idx="2">
                  <c:v>5.7268399999999997E-2</c:v>
                </c:pt>
                <c:pt idx="3">
                  <c:v>4.4440300000000002E-2</c:v>
                </c:pt>
                <c:pt idx="4">
                  <c:v>4.3165599999999998E-2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0.79398480000000005</c:v>
                </c:pt>
                <c:pt idx="1">
                  <c:v>0.71487270000000003</c:v>
                </c:pt>
                <c:pt idx="2">
                  <c:v>0.76995440000000004</c:v>
                </c:pt>
                <c:pt idx="3">
                  <c:v>0.87052989999999997</c:v>
                </c:pt>
                <c:pt idx="4">
                  <c:v>0.79471009999999997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0.60499999999999998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0.58095240000000004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0.5946844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0.59226190000000001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0.71475409999999995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0.7302632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0.71875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0.72265630000000003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0.73735729999999999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0.74556210000000001</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0.7505423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0.764486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0.70099670000000003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0.72672669999999995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0.73650110000000002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0.71644609999999997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0.66260870000000005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0.73701300000000003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0.77855479999999999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0.79793809999999998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0.91601560000000004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0.93645480000000003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0.92048189999999996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0.91949150000000002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0.75048360000000003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0.76845640000000004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0.75120770000000003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0.71762210000000004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0.94280439999999999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0.93835619999999997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0.90977439999999998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0.92650330000000003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0.82518800000000003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0.7719298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0.80205660000000001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0.78489699999999996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0.92066119999999996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0.93272169999999999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0.94065929999999998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0.90766210000000003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5.7234699999999999E-2</c:v>
                </c:pt>
                <c:pt idx="1">
                  <c:v>0.14865700000000001</c:v>
                </c:pt>
                <c:pt idx="2">
                  <c:v>0.2180346</c:v>
                </c:pt>
                <c:pt idx="3">
                  <c:v>0.1298233</c:v>
                </c:pt>
                <c:pt idx="4">
                  <c:v>2.1886699999999999E-2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4.8697499999999998E-2</c:v>
                </c:pt>
                <c:pt idx="1">
                  <c:v>6.7316899999999999E-2</c:v>
                </c:pt>
                <c:pt idx="2">
                  <c:v>7.5743599999999994E-2</c:v>
                </c:pt>
                <c:pt idx="3">
                  <c:v>7.7260499999999996E-2</c:v>
                </c:pt>
                <c:pt idx="4">
                  <c:v>4.0851800000000001E-2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4.9830699999999999E-2</c:v>
                </c:pt>
                <c:pt idx="1">
                  <c:v>0.1321435</c:v>
                </c:pt>
                <c:pt idx="2">
                  <c:v>0.11472209999999999</c:v>
                </c:pt>
                <c:pt idx="3">
                  <c:v>5.9114899999999998E-2</c:v>
                </c:pt>
                <c:pt idx="4">
                  <c:v>3.37743E-2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0.90207919999999997</c:v>
                </c:pt>
                <c:pt idx="1">
                  <c:v>0.79423350000000004</c:v>
                </c:pt>
                <c:pt idx="2">
                  <c:v>0.75172779999999995</c:v>
                </c:pt>
                <c:pt idx="3">
                  <c:v>0.74383920000000003</c:v>
                </c:pt>
                <c:pt idx="4">
                  <c:v>0.92870189999999997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0.78821359999999996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0.82508250000000005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0.81598059999999994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0.80818970000000001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0.82943140000000004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0.87201740000000005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0.87313430000000003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0.70143880000000003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0.69230769999999997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0.68632079999999995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0.52290080000000005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0.50602409999999998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0.73673040000000001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0.81770830000000005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0.82167040000000002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0.75626040000000005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0.73493980000000003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0.73846149999999999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0.75047620000000004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0.7888307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0.8089172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0.78240739999999998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0.79921260000000005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0.66584160000000003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0.63876650000000001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0.72151900000000002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0.7457627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0.72019869999999997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0.73053889999999999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0.70652170000000003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0.72336449999999997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0.86233269999999995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0.89930560000000004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0.91421569999999996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0.92662469999999997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1.76066E-2</c:v>
                </c:pt>
                <c:pt idx="1">
                  <c:v>0.1331417</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0.1004916</c:v>
                </c:pt>
                <c:pt idx="1">
                  <c:v>0.1009453</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0.1203082</c:v>
                </c:pt>
                <c:pt idx="1">
                  <c:v>0.14550830000000001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0.76270249999999995</c:v>
                </c:pt>
                <c:pt idx="1">
                  <c:v>0.61682970000000004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0.96641790000000005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0.99290780000000001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0.97073169999999998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0.98347110000000004</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0.93181820000000004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0.91304350000000001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0.90566040000000003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0.60370369999999995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0.71590909999999996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0.60888889999999996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0.59074729999999998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0.73118280000000002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0.70464139999999997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0.72881359999999995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0.70036100000000001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0.68681320000000001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0.64016740000000005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0.70446739999999997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0.53043479999999998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0.63888889999999998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0.63684209999999997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0.68464729999999996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0.76408450000000006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0.80208330000000005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0.75819669999999995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0.76094280000000003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0.86102719999999999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0.84453780000000001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0.90647480000000002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0.86746990000000002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0.71880820000000001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0.76241130000000001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0.70379749999999996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0.72162740000000003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0.86346860000000003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0.87845300000000004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0.87391300000000005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0.82698959999999999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0.1040251</c:v>
                </c:pt>
                <c:pt idx="1">
                  <c:v>0.13755590000000001</c:v>
                </c:pt>
                <c:pt idx="2">
                  <c:v>0.1003173</c:v>
                </c:pt>
                <c:pt idx="3">
                  <c:v>0.1572654</c:v>
                </c:pt>
                <c:pt idx="4">
                  <c:v>0.1948754</c:v>
                </c:pt>
                <c:pt idx="5">
                  <c:v>0.1139356</c:v>
                </c:pt>
                <c:pt idx="6">
                  <c:v>5.1465999999999998E-2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0.10825419999999999</c:v>
                </c:pt>
                <c:pt idx="1">
                  <c:v>0.1222876</c:v>
                </c:pt>
                <c:pt idx="2">
                  <c:v>0.1060391</c:v>
                </c:pt>
                <c:pt idx="3">
                  <c:v>0.1002219</c:v>
                </c:pt>
                <c:pt idx="4">
                  <c:v>0.1166924</c:v>
                </c:pt>
                <c:pt idx="5">
                  <c:v>8.8255500000000001E-2</c:v>
                </c:pt>
                <c:pt idx="6">
                  <c:v>7.4338199999999993E-2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0.12353509999999999</c:v>
                </c:pt>
                <c:pt idx="1">
                  <c:v>0.13486799999999999</c:v>
                </c:pt>
                <c:pt idx="2">
                  <c:v>0.19815459999999999</c:v>
                </c:pt>
                <c:pt idx="3">
                  <c:v>0.18214</c:v>
                </c:pt>
                <c:pt idx="4">
                  <c:v>0.16304679999999999</c:v>
                </c:pt>
                <c:pt idx="5">
                  <c:v>0.1128002</c:v>
                </c:pt>
                <c:pt idx="6">
                  <c:v>7.2168499999999997E-2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0.76701940000000002</c:v>
                </c:pt>
                <c:pt idx="1">
                  <c:v>0.67780410000000002</c:v>
                </c:pt>
                <c:pt idx="2">
                  <c:v>0.70165880000000003</c:v>
                </c:pt>
                <c:pt idx="3">
                  <c:v>0.71648009999999995</c:v>
                </c:pt>
                <c:pt idx="4">
                  <c:v>0.59739759999999997</c:v>
                </c:pt>
                <c:pt idx="5">
                  <c:v>0.79854619999999998</c:v>
                </c:pt>
                <c:pt idx="6">
                  <c:v>0.85210750000000002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0.84154929999999994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0.88947370000000003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0.82916670000000003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0.85084749999999998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0.84431140000000005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0.84761900000000001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0.78544060000000004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0.83629889999999996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0.79754599999999998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0.84042550000000005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0.79487180000000002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0.72463770000000005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0.86486490000000005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0.7234043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0.65714289999999997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0.79268289999999997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0.84360190000000002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0.87313430000000003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0.90853660000000003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0.87755099999999997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0.86216219999999999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0.80097090000000004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0.88421050000000001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0.86486490000000005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0.64403969999999999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0.61370720000000001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0.61348309999999995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0.67884619999999996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0.70149249999999996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0.78899079999999999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0.68421050000000005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0.71084340000000001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0.1046716</c:v>
                </c:pt>
                <c:pt idx="1">
                  <c:v>7.2680599999999998E-2</c:v>
                </c:pt>
                <c:pt idx="2">
                  <c:v>0.1730507</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5.1687900000000002E-2</c:v>
                </c:pt>
                <c:pt idx="1">
                  <c:v>9.1063199999999997E-2</c:v>
                </c:pt>
                <c:pt idx="2">
                  <c:v>0.1225463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5.1125299999999999E-2</c:v>
                </c:pt>
                <c:pt idx="1">
                  <c:v>0.1214947</c:v>
                </c:pt>
                <c:pt idx="2">
                  <c:v>0.15425539999999999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0.92511109999999996</c:v>
                </c:pt>
                <c:pt idx="1">
                  <c:v>0.73049779999999997</c:v>
                </c:pt>
                <c:pt idx="2">
                  <c:v>0.74555179999999999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0.82716049999999997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0.84536080000000002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0.79020979999999996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0.78006869999999995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0.4918033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0.47601480000000002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0.49041099999999999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0.46882220000000002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0.58510640000000003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0.54455450000000005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0.57756560000000001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0.55761320000000003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0.8258065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0.85199999999999998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0.85174419999999995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0.82962959999999997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0.63444639999999997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0.6548387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0.65155130000000006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0.65702479999999996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0.71307299999999996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0.69400629999999996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0.71709230000000002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0.32727270000000003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0.32539679999999999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0.25210080000000001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0.22767080000000001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0.23934430000000001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0.25235849999999999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0.27755099999999999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0.4138889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0.35467979999999999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0.38214290000000001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0.44374999999999998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9.6951899999999994E-2</c:v>
                </c:pt>
                <c:pt idx="1">
                  <c:v>6.7989800000000003E-2</c:v>
                </c:pt>
                <c:pt idx="2">
                  <c:v>7.2157899999999997E-2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9.6154699999999996E-2</c:v>
                </c:pt>
                <c:pt idx="1">
                  <c:v>5.28157E-2</c:v>
                </c:pt>
                <c:pt idx="2">
                  <c:v>2.41503E-2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0.1182986</c:v>
                </c:pt>
                <c:pt idx="1">
                  <c:v>3.5105400000000002E-2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0.66098710000000005</c:v>
                </c:pt>
                <c:pt idx="1">
                  <c:v>0.90919119999999998</c:v>
                </c:pt>
                <c:pt idx="2">
                  <c:v>0.98556670000000002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0.42465750000000002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0.48447200000000001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0.47474749999999999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0.46808509999999998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0.51030929999999997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0.56194690000000003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0.55048859999999999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0.57499999999999996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0.4734043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0.51428569999999996</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0.53666670000000005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0.53868190000000005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0.80629139999999999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0.8262195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0.85274729999999999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0.86180420000000002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0.89401710000000001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0.85614849999999998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0.58455109999999999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0.53030299999999997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0.54200539999999997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0.57210399999999995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0.74632350000000003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0.74534160000000005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0.75330399999999997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0.71681419999999996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8.6343907000000009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8.7040497999999999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8.5480984000000007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8.6772907999999997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0.15202209999999999</c:v>
                </c:pt>
                <c:pt idx="1">
                  <c:v>4.9936800000000003E-2</c:v>
                </c:pt>
                <c:pt idx="2">
                  <c:v>0.1119421</c:v>
                </c:pt>
                <c:pt idx="3">
                  <c:v>0.1265483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7.2280499999999998E-2</c:v>
                </c:pt>
                <c:pt idx="1">
                  <c:v>7.42366E-2</c:v>
                </c:pt>
                <c:pt idx="2">
                  <c:v>6.9412500000000002E-2</c:v>
                </c:pt>
                <c:pt idx="3">
                  <c:v>0.1110675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6.7710900000000004E-2</c:v>
                </c:pt>
                <c:pt idx="1">
                  <c:v>6.6457500000000003E-2</c:v>
                </c:pt>
                <c:pt idx="2">
                  <c:v>4.1373899999999998E-2</c:v>
                </c:pt>
                <c:pt idx="3">
                  <c:v>0.184977</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0.80839209999999995</c:v>
                </c:pt>
                <c:pt idx="1">
                  <c:v>0.76227109999999998</c:v>
                </c:pt>
                <c:pt idx="2">
                  <c:v>0.83632220000000002</c:v>
                </c:pt>
                <c:pt idx="3">
                  <c:v>0.4941468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0.20702010000000001</c:v>
                </c:pt>
                <c:pt idx="1">
                  <c:v>0.13970959999999999</c:v>
                </c:pt>
                <c:pt idx="2">
                  <c:v>0.120489</c:v>
                </c:pt>
                <c:pt idx="3">
                  <c:v>6.1455000000000003E-2</c:v>
                </c:pt>
                <c:pt idx="4">
                  <c:v>6.8444000000000005E-2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7.9182900000000001E-2</c:v>
                </c:pt>
                <c:pt idx="1">
                  <c:v>0.10057869999999999</c:v>
                </c:pt>
                <c:pt idx="2">
                  <c:v>6.6465700000000003E-2</c:v>
                </c:pt>
                <c:pt idx="3">
                  <c:v>0.10786750000000001</c:v>
                </c:pt>
                <c:pt idx="4">
                  <c:v>0.1155303</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0.102496</c:v>
                </c:pt>
                <c:pt idx="1">
                  <c:v>7.7887700000000004E-2</c:v>
                </c:pt>
                <c:pt idx="2">
                  <c:v>5.32346E-2</c:v>
                </c:pt>
                <c:pt idx="3">
                  <c:v>0.12232469999999999</c:v>
                </c:pt>
                <c:pt idx="4">
                  <c:v>0.1123791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0.70763799999999999</c:v>
                </c:pt>
                <c:pt idx="1">
                  <c:v>0.64670430000000001</c:v>
                </c:pt>
                <c:pt idx="2">
                  <c:v>0.83446279999999995</c:v>
                </c:pt>
                <c:pt idx="3">
                  <c:v>0.54172659999999995</c:v>
                </c:pt>
                <c:pt idx="4">
                  <c:v>0.4629644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Barts Health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42697796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061356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00850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373371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445804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340430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762136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150640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734928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987536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669441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654827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317255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164414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443716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650656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161143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27583334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36052296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96840426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04047038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8225976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43578931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9178581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47951440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86709187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46895314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57870823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14110490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79182139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49072192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40448781"/>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20930585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7226242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1122024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14609185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00072493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5635935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85800933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93478682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67138543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25264751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82504866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86795923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77518573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5034229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12948041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25392047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05269461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37082210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56736833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2733906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82732418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39264912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12048449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92172850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42613372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01538433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55213691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47450659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77497508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30107680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9983478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57950103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5394773" y="622300"/>
            <a:ext cx="188385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Barts Health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044697"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Barts Health NHS Trust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7761247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6353051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11939057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1156109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15756702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7736519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97086871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54147152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15045527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1990457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49568127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30962463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95500859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28988857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96571773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00658009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30747452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96985888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72957403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98886044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25501249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37441955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69286043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8524931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2153693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53426348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96022877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85318608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63864199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94047631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95477630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94500592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29213701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60475558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78577765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87302159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2517135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70557143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3729013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7399369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55587284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65381278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619553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53551641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04451850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2933025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5679336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71828375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83911037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48248400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9118136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0237171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85578364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069047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079532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503484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22004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752924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335733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277306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86119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582790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750552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181334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776577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18368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215004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024813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39949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085821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372838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506737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764216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540374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309559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816948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769451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351646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45183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910644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684978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875198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386981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838958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276141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904470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775776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725454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894071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964311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67958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853440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291670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97541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596105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15229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141368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721430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082555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99935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400384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16150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974011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796282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8034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14489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161272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584800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607212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144196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49988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964767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500975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039070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631386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6111908"/>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50802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704676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734006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020067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188804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447608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731937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371800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995096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852405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597215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168382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397761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081172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794714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504334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758988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076794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57240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006238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936729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882391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459467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489118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878385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512051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682491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301879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699724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77417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065002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195271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49379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84475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25747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680405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544105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413494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957988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700530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83820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591270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291385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144077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10072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126385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147789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914670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00493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461895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806586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944069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055022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764427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041051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83498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950612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797519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028502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543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1,395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22815592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93909075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44250286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5394773" y="622300"/>
            <a:ext cx="1883850" cy="276999"/>
          </a:xfrm>
          <a:prstGeom prst="rect">
            <a:avLst/>
          </a:prstGeom>
          <a:noFill/>
        </p:spPr>
        <p:txBody>
          <a:bodyPr wrap="none" rtlCol="0">
            <a:spAutoFit/>
          </a:bodyPr>
          <a:lstStyle/>
          <a:p>
            <a:pPr algn="r"/>
            <a:r>
              <a:rPr lang="fr-FR" sz="1200" b="1">
                <a:solidFill>
                  <a:srgbClr val="336E9F"/>
                </a:solidFill>
                <a:latin typeface="Arial"/>
                <a:cs typeface="Arial"/>
              </a:rPr>
              <a:t>Barts Health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23332</Words>
  <Application>Microsoft Office PowerPoint</Application>
  <PresentationFormat>Custom</PresentationFormat>
  <Paragraphs>6016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Róisín Atkin</cp:lastModifiedBy>
  <cp:revision>261</cp:revision>
  <dcterms:created xsi:type="dcterms:W3CDTF">2024-10-14T12:39:43Z</dcterms:created>
  <dcterms:modified xsi:type="dcterms:W3CDTF">2025-07-16T10:08:55Z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