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6.5829799999999994E-2</c:v>
                </c:pt>
                <c:pt idx="1">
                  <c:v>2.7575300000000001E-2</c:v>
                </c:pt>
                <c:pt idx="2">
                  <c:v>3.9347500000000001E-2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0.1138834</c:v>
                </c:pt>
                <c:pt idx="1">
                  <c:v>0.15902520000000001</c:v>
                </c:pt>
                <c:pt idx="2">
                  <c:v>7.9780900000000002E-2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2.8428499999999999E-2</c:v>
                </c:pt>
                <c:pt idx="1">
                  <c:v>7.4238399999999996E-2</c:v>
                </c:pt>
                <c:pt idx="2">
                  <c:v>2.9537999999999999E-3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0.95818760000000003</c:v>
                </c:pt>
                <c:pt idx="1">
                  <c:v>0.89646369999999997</c:v>
                </c:pt>
                <c:pt idx="2">
                  <c:v>0.95954410000000001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1.7638399999999999E-2</c:v>
                </c:pt>
                <c:pt idx="1">
                  <c:v>1.8612900000000002E-2</c:v>
                </c:pt>
                <c:pt idx="2">
                  <c:v>2.1356000000000001E-3</c:v>
                </c:pt>
                <c:pt idx="3">
                  <c:v>0.13301550000000001</c:v>
                </c:pt>
                <c:pt idx="5">
                  <c:v>0.1117505</c:v>
                </c:pt>
                <c:pt idx="6">
                  <c:v>1.62922E-2</c:v>
                </c:pt>
                <c:pt idx="7">
                  <c:v>2.7209400000000002E-2</c:v>
                </c:pt>
                <c:pt idx="8">
                  <c:v>8.1200300000000003E-2</c:v>
                </c:pt>
                <c:pt idx="10">
                  <c:v>0.1000923</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0.1506604</c:v>
                </c:pt>
                <c:pt idx="1">
                  <c:v>0.21204339999999999</c:v>
                </c:pt>
                <c:pt idx="2">
                  <c:v>0.1837375</c:v>
                </c:pt>
                <c:pt idx="3">
                  <c:v>0.2780089</c:v>
                </c:pt>
                <c:pt idx="5">
                  <c:v>0.17266319999999999</c:v>
                </c:pt>
                <c:pt idx="6">
                  <c:v>0.2368442</c:v>
                </c:pt>
                <c:pt idx="7">
                  <c:v>0.20838690000000001</c:v>
                </c:pt>
                <c:pt idx="8">
                  <c:v>0.29336800000000002</c:v>
                </c:pt>
                <c:pt idx="10">
                  <c:v>0.20071079999999999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2.2962699999999999E-2</c:v>
                </c:pt>
                <c:pt idx="1">
                  <c:v>0</c:v>
                </c:pt>
                <c:pt idx="2">
                  <c:v>0</c:v>
                </c:pt>
                <c:pt idx="3">
                  <c:v>1.18114E-2</c:v>
                </c:pt>
                <c:pt idx="5">
                  <c:v>4.5524200000000001E-2</c:v>
                </c:pt>
                <c:pt idx="6">
                  <c:v>0</c:v>
                </c:pt>
                <c:pt idx="7">
                  <c:v>4.9394599999999997E-2</c:v>
                </c:pt>
                <c:pt idx="8">
                  <c:v>3.8171299999999998E-2</c:v>
                </c:pt>
                <c:pt idx="10">
                  <c:v>5.4906000000000003E-2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3.3383299999999998E-2</c:v>
                </c:pt>
                <c:pt idx="2">
                  <c:v>2.2209199999999998E-2</c:v>
                </c:pt>
                <c:pt idx="3">
                  <c:v>5.0784299999999997E-2</c:v>
                </c:pt>
                <c:pt idx="5">
                  <c:v>1.5E-6</c:v>
                </c:pt>
                <c:pt idx="6">
                  <c:v>5.91275E-2</c:v>
                </c:pt>
                <c:pt idx="7">
                  <c:v>1.3999999999999999E-6</c:v>
                </c:pt>
                <c:pt idx="8">
                  <c:v>4.9125099999999998E-2</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0.94141339999999996</c:v>
                </c:pt>
                <c:pt idx="1">
                  <c:v>0.92640599999999995</c:v>
                </c:pt>
                <c:pt idx="2">
                  <c:v>0.88022630000000002</c:v>
                </c:pt>
                <c:pt idx="3">
                  <c:v>0.93860390000000005</c:v>
                </c:pt>
                <c:pt idx="5">
                  <c:v>0.94128199999999995</c:v>
                </c:pt>
                <c:pt idx="6">
                  <c:v>0.84913070000000002</c:v>
                </c:pt>
                <c:pt idx="7">
                  <c:v>0.85719979999999996</c:v>
                </c:pt>
                <c:pt idx="8">
                  <c:v>0.90946070000000001</c:v>
                </c:pt>
                <c:pt idx="10">
                  <c:v>0.89386189999999999</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0.75192049999999999</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0</c:v>
                </c:pt>
                <c:pt idx="1">
                  <c:v>5.3482399999999999E-2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0.24231249999999999</c:v>
                </c:pt>
                <c:pt idx="1">
                  <c:v>0.17161789999999999</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0</c:v>
                </c:pt>
                <c:pt idx="1">
                  <c:v>6.2908E-3</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5.7670000000000004E-3</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0.88099660000000002</c:v>
                </c:pt>
                <c:pt idx="1">
                  <c:v>0.83964220000000001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0.26691939999999997</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0.59514449999999997</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6.5879900000000005E-2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8.9885038999999995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1.5525799999999999E-2</c:v>
                </c:pt>
                <c:pt idx="1">
                  <c:v>7.4728900000000001E-2</c:v>
                </c:pt>
                <c:pt idx="2">
                  <c:v>5.1636899999999999E-2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0.1143569</c:v>
                </c:pt>
                <c:pt idx="1">
                  <c:v>0.13378760000000001</c:v>
                </c:pt>
                <c:pt idx="2">
                  <c:v>0.30708029999999997</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8.6327999999999995E-3</c:v>
                </c:pt>
                <c:pt idx="1">
                  <c:v>3.6051399999999997E-2</c:v>
                </c:pt>
                <c:pt idx="2">
                  <c:v>0.1645373</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0.92327219999999999</c:v>
                </c:pt>
                <c:pt idx="1">
                  <c:v>0.93622930000000004</c:v>
                </c:pt>
                <c:pt idx="2">
                  <c:v>0.46207110000000001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0.16634740000000001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0</c:v>
                </c:pt>
                <c:pt idx="1">
                  <c:v>0.1164564</c:v>
                </c:pt>
                <c:pt idx="2">
                  <c:v>5.8118000000000003E-2</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0.33786270000000002</c:v>
                </c:pt>
                <c:pt idx="1">
                  <c:v>0.1993721</c:v>
                </c:pt>
                <c:pt idx="2">
                  <c:v>0.21003859999999999</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4.5609999999999997E-4</c:v>
                </c:pt>
                <c:pt idx="1">
                  <c:v>1.29453E-2</c:v>
                </c:pt>
                <c:pt idx="2">
                  <c:v>4.23387E-2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0.46996749999999998</c:v>
                </c:pt>
                <c:pt idx="1">
                  <c:v>0.85719040000000002</c:v>
                </c:pt>
                <c:pt idx="2">
                  <c:v>0.79606600000000005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8.4448499999999996E-2</c:v>
                </c:pt>
                <c:pt idx="1">
                  <c:v>3.4526899999999999E-2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0.2460369</c:v>
                </c:pt>
                <c:pt idx="1">
                  <c:v>0.1668212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0</c:v>
                </c:pt>
                <c:pt idx="1">
                  <c:v>0.1021529</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0.40029140000000002</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0.47905320000000001</c:v>
                </c:pt>
                <c:pt idx="1">
                  <c:v>0.42012169999999999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1.39639E-2</c:v>
                </c:pt>
                <c:pt idx="1">
                  <c:v>5.8375999999999997E-2</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0.23158619999999999</c:v>
                </c:pt>
                <c:pt idx="1">
                  <c:v>0.29710180000000003</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1.39141E-2</c:v>
                </c:pt>
                <c:pt idx="1">
                  <c:v>6.21161E-2</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0.70218139999999996</c:v>
                </c:pt>
                <c:pt idx="1">
                  <c:v>0.61871120000000002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0.89393940000000005</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0.81632649999999995</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0.79047619999999996</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0.75280899999999995</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0.92647060000000003</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0.86956520000000004</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0.82857139999999996</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0.93650789999999995</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0.95454550000000005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0.9375</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0.94047619999999998</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4.1600900000000003E-2</c:v>
                </c:pt>
                <c:pt idx="1">
                  <c:v>0.17391110000000001</c:v>
                </c:pt>
                <c:pt idx="2">
                  <c:v>0.17982690000000001</c:v>
                </c:pt>
                <c:pt idx="3">
                  <c:v>0.25038919999999998</c:v>
                </c:pt>
                <c:pt idx="4">
                  <c:v>7.2249999999999997E-3</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0.14801059999999999</c:v>
                </c:pt>
                <c:pt idx="1">
                  <c:v>0.163326</c:v>
                </c:pt>
                <c:pt idx="2">
                  <c:v>0.15868969999999999</c:v>
                </c:pt>
                <c:pt idx="3">
                  <c:v>0.1313609</c:v>
                </c:pt>
                <c:pt idx="4">
                  <c:v>0.13924130000000001</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4.00306E-2</c:v>
                </c:pt>
                <c:pt idx="1">
                  <c:v>3.1338499999999998E-2</c:v>
                </c:pt>
                <c:pt idx="2">
                  <c:v>1.39005E-2</c:v>
                </c:pt>
                <c:pt idx="3">
                  <c:v>8.2424999999999998E-3</c:v>
                </c:pt>
                <c:pt idx="4">
                  <c:v>6.1871000000000001E-3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0.82003170000000003</c:v>
                </c:pt>
                <c:pt idx="1">
                  <c:v>0.7250702</c:v>
                </c:pt>
                <c:pt idx="2">
                  <c:v>0.81214489999999995</c:v>
                </c:pt>
                <c:pt idx="3">
                  <c:v>0.82629730000000001</c:v>
                </c:pt>
                <c:pt idx="4">
                  <c:v>0.88725209999999999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0.73333329999999997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0.62903229999999999</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0.80555560000000004</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0.73333329999999997</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0.80851059999999997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0.88095239999999997</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0.83116880000000004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0.89887640000000002</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0.83333330000000005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0.83333330000000005</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0.77922080000000005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0.82222220000000001</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0.76033059999999997</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0.76851849999999999</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0.72222220000000004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0.78409090000000004</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0.84070800000000001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0.85294119999999995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0.96969700000000003</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0.9375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0.93396230000000002</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0.97777780000000003</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0.80597010000000002</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0.85106380000000004</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0.84112149999999997</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0.87777780000000005</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0.97058820000000001</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0.96341460000000001</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0.959596</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0.92307689999999998</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0.93421050000000005</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0.94059409999999999</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0.90217389999999997</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0.94666669999999997</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0.94444439999999996</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0.97457629999999995</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0.9619048</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0.89902170000000003</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2.5541000000000001E-2</c:v>
                </c:pt>
                <c:pt idx="1">
                  <c:v>0.1046122</c:v>
                </c:pt>
                <c:pt idx="2">
                  <c:v>0.16915440000000001</c:v>
                </c:pt>
                <c:pt idx="3">
                  <c:v>8.3495600000000003E-2</c:v>
                </c:pt>
                <c:pt idx="4">
                  <c:v>0</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0.1120849</c:v>
                </c:pt>
                <c:pt idx="1">
                  <c:v>0.1554065</c:v>
                </c:pt>
                <c:pt idx="2">
                  <c:v>0.17350399999999999</c:v>
                </c:pt>
                <c:pt idx="3">
                  <c:v>0.16991590000000001</c:v>
                </c:pt>
                <c:pt idx="4">
                  <c:v>9.3553800000000006E-2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1.81371E-2</c:v>
                </c:pt>
                <c:pt idx="1">
                  <c:v>8.8098700000000002E-2</c:v>
                </c:pt>
                <c:pt idx="2">
                  <c:v>6.5841999999999998E-2</c:v>
                </c:pt>
                <c:pt idx="3">
                  <c:v>1.2787099999999999E-2</c:v>
                </c:pt>
                <c:pt idx="4">
                  <c:v>7.4232999999999999E-3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0.94128210000000001</c:v>
                </c:pt>
                <c:pt idx="1">
                  <c:v>0.87137129999999996</c:v>
                </c:pt>
                <c:pt idx="2">
                  <c:v>0.73369119999999999</c:v>
                </c:pt>
                <c:pt idx="3">
                  <c:v>0.86507069999999997</c:v>
                </c:pt>
                <c:pt idx="4">
                  <c:v>0.97364899999999999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0.84931509999999999</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0.8433735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0.91228070000000006</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0.90196080000000001</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0.86842109999999995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0.8677686</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0.86111110000000002</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0.7887324</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0.76543209999999995</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0.82882880000000003</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0.67164179999999996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0.58620689999999998</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0.8225806</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0.82795700000000005</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0.89610389999999995</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0.80681820000000004</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0.80172410000000005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0.81132079999999995</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0.8823529</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0.86206899999999997</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0.8454545</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0.87878789999999996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0.69444439999999996</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0.57142859999999995</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0.76388889999999998</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0.85135139999999998</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0.78409090000000004</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0.84873949999999998</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0.78504669999999999</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0.95652170000000003</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0.92207790000000001</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0.92523359999999999</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0.97</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0.66187830000000003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0</c:v>
                </c:pt>
                <c:pt idx="1">
                  <c:v>6.4812900000000007E-2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0.24809899999999999</c:v>
                </c:pt>
                <c:pt idx="1">
                  <c:v>0.23760290000000001</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4.6504499999999997E-2</c:v>
                </c:pt>
                <c:pt idx="1">
                  <c:v>7.7179499999999998E-2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0.82056530000000005</c:v>
                </c:pt>
                <c:pt idx="1">
                  <c:v>0.6955884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1</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1</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0.9512195</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0.95652170000000003</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0.93055560000000004</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0.9375</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0.67857140000000005</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0.67567569999999999</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0.79310340000000001</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0.72972970000000004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0.86666670000000001</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0.70370370000000004</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0.7179487</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0.80645160000000005</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0.70588240000000002</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0.93103449999999999</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0.74358970000000002</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0.80645160000000005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0.9473684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0.73684210000000006</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0.93650789999999995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0.81081080000000005</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0.86111110000000002</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0.8387097</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0.89655169999999995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0.83783779999999997</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0.89655169999999995</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0.55805899999999997</c:v>
                </c:pt>
                <c:pt idx="3">
                  <c:v>0.53171100000000004</c:v>
                </c:pt>
                <c:pt idx="4">
                  <c:v>0.40552539999999998</c:v>
                </c:pt>
                <c:pt idx="5">
                  <c:v>0.68500720000000004</c:v>
                </c:pt>
                <c:pt idx="6">
                  <c:v>0.76468970000000003</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1.0181300000000001E-2</c:v>
                </c:pt>
                <c:pt idx="1">
                  <c:v>2.5974799999999999E-2</c:v>
                </c:pt>
                <c:pt idx="2">
                  <c:v>0</c:v>
                </c:pt>
                <c:pt idx="3">
                  <c:v>5.0237700000000003E-2</c:v>
                </c:pt>
                <c:pt idx="4">
                  <c:v>7.6664300000000005E-2</c:v>
                </c:pt>
                <c:pt idx="5">
                  <c:v>1.8251E-2</c:v>
                </c:pt>
                <c:pt idx="6">
                  <c:v>0</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0.29594179999999998</c:v>
                </c:pt>
                <c:pt idx="1">
                  <c:v>0.34544979999999997</c:v>
                </c:pt>
                <c:pt idx="2">
                  <c:v>0.31796160000000001</c:v>
                </c:pt>
                <c:pt idx="3">
                  <c:v>0.31427719999999998</c:v>
                </c:pt>
                <c:pt idx="4">
                  <c:v>0.3531145</c:v>
                </c:pt>
                <c:pt idx="5">
                  <c:v>0.2796247</c:v>
                </c:pt>
                <c:pt idx="6">
                  <c:v>0.2293201</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2.96913E-2</c:v>
                </c:pt>
                <c:pt idx="1">
                  <c:v>2.3286899999999999E-2</c:v>
                </c:pt>
                <c:pt idx="2">
                  <c:v>9.2193300000000006E-2</c:v>
                </c:pt>
                <c:pt idx="3">
                  <c:v>7.5112300000000007E-2</c:v>
                </c:pt>
                <c:pt idx="4">
                  <c:v>4.4835699999999999E-2</c:v>
                </c:pt>
                <c:pt idx="5">
                  <c:v>1.7115600000000002E-2</c:v>
                </c:pt>
                <c:pt idx="6">
                  <c:v>0</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5.9902000000000002E-3</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0.78607590000000005</c:v>
                </c:pt>
                <c:pt idx="1">
                  <c:v>0.87858510000000001</c:v>
                </c:pt>
                <c:pt idx="2">
                  <c:v>0.78880939999999999</c:v>
                </c:pt>
                <c:pt idx="3">
                  <c:v>0.85275319999999999</c:v>
                </c:pt>
                <c:pt idx="4">
                  <c:v>0.84383949999999996</c:v>
                </c:pt>
                <c:pt idx="5">
                  <c:v>0.86383949999999998</c:v>
                </c:pt>
                <c:pt idx="6">
                  <c:v>0.83054629999999996</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0.89655169999999995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0.8947368</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0.8387097</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0.85714290000000004</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0.82857139999999996</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0.88461540000000005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0.92063490000000003</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0.94915249999999995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0.9375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0.95652170000000003</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0.92682929999999997</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0.89130430000000005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0.84210529999999995</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0.82608700000000002</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0.92682929999999997</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0.8026316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0.8823529</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0.8508772</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0.84615379999999996</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0.90625</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7.7364600000000006E-2</c:v>
                </c:pt>
                <c:pt idx="1">
                  <c:v>3.4067E-2</c:v>
                </c:pt>
                <c:pt idx="2">
                  <c:v>0.1181695</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0.1063019</c:v>
                </c:pt>
                <c:pt idx="1">
                  <c:v>0.16829040000000001</c:v>
                </c:pt>
                <c:pt idx="2">
                  <c:v>0.23230870000000001</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2.3818200000000001E-2</c:v>
                </c:pt>
                <c:pt idx="1">
                  <c:v>8.2881099999999999E-2</c:v>
                </c:pt>
                <c:pt idx="2">
                  <c:v>9.9374199999999996E-2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0.96626520000000005</c:v>
                </c:pt>
                <c:pt idx="1">
                  <c:v>0.77183849999999998</c:v>
                </c:pt>
                <c:pt idx="2">
                  <c:v>0.79856879999999997</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0.87804879999999996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0.86956520000000004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0.83673470000000005</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0.70909089999999997</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0.6774194</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0.61052629999999997</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0.65517239999999999</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0.81818179999999996</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0.60810810000000004</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0.66346150000000004</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0.66304350000000001</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0.89090910000000001</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0.89285709999999996</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0.87777780000000005</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0.84883719999999996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0.77611940000000001</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0.74285710000000005</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0.72164950000000005</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0.83823530000000002</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0.71250000000000002</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0.78301889999999996</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0.7722772</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0.5789474</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0.3333333</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0.42424240000000002</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0.46666669999999999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0.2763158</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0.1860465</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0.39252340000000002</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0.42</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0.58695649999999999</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0.61538459999999995</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0.48051949999999999</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0.484375</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5.3786100000000003E-2</c:v>
                </c:pt>
                <c:pt idx="1">
                  <c:v>3.55327E-2</c:v>
                </c:pt>
                <c:pt idx="2">
                  <c:v>5.7476100000000002E-2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0.18248629999999999</c:v>
                </c:pt>
                <c:pt idx="1">
                  <c:v>0.1177299</c:v>
                </c:pt>
                <c:pt idx="2">
                  <c:v>3.8832100000000001E-2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7.51328E-2</c:v>
                </c:pt>
                <c:pt idx="1">
                  <c:v>2.6483000000000001E-3</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0.78068090000000001</c:v>
                </c:pt>
                <c:pt idx="1">
                  <c:v>0.93563379999999996</c:v>
                </c:pt>
                <c:pt idx="2">
                  <c:v>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0.57575759999999998</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0.54054049999999998</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0.60869569999999995</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0.62222219999999995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0.58730159999999998</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0.68131870000000005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0.7042254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0.25806449999999997</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0.3714286</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0.2241379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0.44444440000000002</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0.93333330000000003</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0.82142859999999995</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0.87931029999999999</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0.94392520000000002</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0.93243240000000005</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0.86585369999999995</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0.93043480000000001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0.93137250000000005</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0.66666669999999995</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0.71428570000000002</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0.76595740000000001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0.78823529999999997</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0.88888889999999998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0.83333330000000005</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0.80555560000000004</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0.85714290000000004</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9.2702703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8.7045455</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9.0086957000000005</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9.0588235000000008</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0.11252719999999999</c:v>
                </c:pt>
                <c:pt idx="1">
                  <c:v>1.0020599999999999E-2</c:v>
                </c:pt>
                <c:pt idx="2">
                  <c:v>7.3215699999999995E-2</c:v>
                </c:pt>
                <c:pt idx="3">
                  <c:v>5.3863300000000003E-2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0.15127019999999999</c:v>
                </c:pt>
                <c:pt idx="1">
                  <c:v>0.15406900000000001</c:v>
                </c:pt>
                <c:pt idx="2">
                  <c:v>0.1468652</c:v>
                </c:pt>
                <c:pt idx="3">
                  <c:v>0.25643739999999998</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2.8216000000000001E-2</c:v>
                </c:pt>
                <c:pt idx="1">
                  <c:v>2.65414E-2</c:v>
                </c:pt>
                <c:pt idx="2">
                  <c:v>2.6475000000000001E-3</c:v>
                </c:pt>
                <c:pt idx="3">
                  <c:v>0.11229210000000001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0.8682299</c:v>
                </c:pt>
                <c:pt idx="1">
                  <c:v>0.7989697</c:v>
                </c:pt>
                <c:pt idx="2">
                  <c:v>0.81980010000000003</c:v>
                </c:pt>
                <c:pt idx="3">
                  <c:v>0.56503020000000004</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0.1609632</c:v>
                </c:pt>
                <c:pt idx="1">
                  <c:v>9.4782900000000003E-2</c:v>
                </c:pt>
                <c:pt idx="2">
                  <c:v>8.4133100000000002E-2</c:v>
                </c:pt>
                <c:pt idx="3">
                  <c:v>1.0661500000000001E-2</c:v>
                </c:pt>
                <c:pt idx="4">
                  <c:v>1.6451899999999998E-2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0.1712968</c:v>
                </c:pt>
                <c:pt idx="1">
                  <c:v>0.19043209999999999</c:v>
                </c:pt>
                <c:pt idx="2">
                  <c:v>0.13917760000000001</c:v>
                </c:pt>
                <c:pt idx="3">
                  <c:v>0.20945459999999999</c:v>
                </c:pt>
                <c:pt idx="4">
                  <c:v>0.2195145</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5.6439000000000003E-2</c:v>
                </c:pt>
                <c:pt idx="1">
                  <c:v>3.2960999999999997E-2</c:v>
                </c:pt>
                <c:pt idx="2">
                  <c:v>1.68787E-2</c:v>
                </c:pt>
                <c:pt idx="3">
                  <c:v>7.1531200000000003E-2</c:v>
                </c:pt>
                <c:pt idx="4">
                  <c:v>6.0387099999999999E-2</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0.76478999999999997</c:v>
                </c:pt>
                <c:pt idx="1">
                  <c:v>0.71095569999999997</c:v>
                </c:pt>
                <c:pt idx="2">
                  <c:v>0.83922909999999995</c:v>
                </c:pt>
                <c:pt idx="3">
                  <c:v>0.65217650000000005</c:v>
                </c:pt>
                <c:pt idx="4">
                  <c:v>0.64755099999999999</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Barnsley Hospital NHS Foundation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696139842"/>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96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8</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108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7615951"/>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2165338"/>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540874"/>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73333592"/>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1903186"/>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8941449"/>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97259100"/>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4506227"/>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40935007"/>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62016138"/>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7151155"/>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9821800"/>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2627456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4486027"/>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15508906"/>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5806174"/>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4224262277"/>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09182013"/>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324520615"/>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2215072116"/>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007836867"/>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1979026330"/>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100%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100%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2014494488"/>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3613661303"/>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154942487"/>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4280885612"/>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65%</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325166944"/>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1855935907"/>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42%</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1303392375"/>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80%</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4275715333"/>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115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876757472"/>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139357858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737263324"/>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2888322709"/>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57490624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971908250"/>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176822490"/>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123646097"/>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157758556"/>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18810229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1759424746"/>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4186103273"/>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266944505"/>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79617746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4137889122"/>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3899131999"/>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2036205827"/>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518744763"/>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2069326869"/>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561150925"/>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248675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399285435"/>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68614660"/>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383741246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516272938"/>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4191323117"/>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2956686419"/>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509443136"/>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100%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239831726"/>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64440183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2061091025"/>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269505824"/>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115577" y="622300"/>
            <a:ext cx="3163046"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Barnsley Hospital NHS Foundation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3730850056"/>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Q41_4. Beforehand patient completely had enough understandable information about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Q52. Patient has had a review of cancer care by GP practice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42%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80%</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518703513"/>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3699628809"/>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29106977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143091385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1887483328"/>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560918774"/>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1460859931"/>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2133975167"/>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131511920"/>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029539628"/>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456074838"/>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875304392"/>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392870982"/>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5206380"/>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59779699"/>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673681911"/>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169834698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1049207408"/>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921685365"/>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387286500"/>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3235802190"/>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1769300646"/>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284601562"/>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4195282236"/>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333350181"/>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1493162859"/>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607193540"/>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903310287"/>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1410875462"/>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3394980258"/>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3667215019"/>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4021177616"/>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5099473"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Barnsley Hospital NHS Foundation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2899974205"/>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1576920202"/>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01694083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936776098"/>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959253796"/>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2076097521"/>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377642756"/>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439524702"/>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1669169515"/>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3279862852"/>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549222470"/>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796164528"/>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118183056"/>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3776700612"/>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1260938355"/>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1464508868"/>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463068993"/>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4252632726"/>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065501111"/>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1235049550"/>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77564198"/>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84557737"/>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068369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78781980"/>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5242724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05557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0567216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3785097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2602595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775354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257229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913812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1711817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0448349"/>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527494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3944140"/>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1341707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21805602"/>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3652759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24976092"/>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7413077"/>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56197921"/>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7405055"/>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6523410"/>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71117622"/>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7629566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260305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668555"/>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48361871"/>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51011450"/>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992010743"/>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2138375"/>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658906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2207458"/>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1324948"/>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2555852"/>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310168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576658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4261024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36626895"/>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3964312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86799872"/>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9193342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95202930"/>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994872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9183653"/>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07368874"/>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26084398"/>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4797723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165968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09074767"/>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54525288"/>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489336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12836796"/>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1100959"/>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630668"/>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1315390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4120745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7353733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92881716"/>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19180358"/>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7694744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56855621"/>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8484912"/>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46790582"/>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4775762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32293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6148347"/>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4961197"/>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02357621"/>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25232376"/>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28001395"/>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8376670"/>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90258499"/>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39707595"/>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4352124"/>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367207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33319014"/>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84319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2748727"/>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51253145"/>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43666472"/>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89380184"/>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5371010"/>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56438588"/>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24243510"/>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49343095"/>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10044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0609164"/>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95169370"/>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73934731"/>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14322527"/>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8058214"/>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21953991"/>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82385548"/>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4043672"/>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6367808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6544718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1398478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2283177"/>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2869092"/>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8762881"/>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1400368"/>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96240499"/>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3382299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89333183"/>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59529558"/>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2775380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04903531"/>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82569986"/>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30272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03159709"/>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91990011"/>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29177624"/>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1310040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780306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810407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98258456"/>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66665502"/>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388745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68720456"/>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8924169"/>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108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247</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44</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115565805"/>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270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2829408095"/>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108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1950935962"/>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108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115577" y="622300"/>
            <a:ext cx="3163046" cy="276999"/>
          </a:xfrm>
          <a:prstGeom prst="rect">
            <a:avLst/>
          </a:prstGeom>
          <a:noFill/>
        </p:spPr>
        <p:txBody>
          <a:bodyPr wrap="none" rtlCol="0">
            <a:spAutoFit/>
          </a:bodyPr>
          <a:lstStyle/>
          <a:p>
            <a:pPr algn="r"/>
            <a:r>
              <a:rPr lang="en-GB" sz="1200" b="1">
                <a:solidFill>
                  <a:srgbClr val="336E9F"/>
                </a:solidFill>
                <a:latin typeface="Arial"/>
                <a:cs typeface="Arial"/>
              </a:rPr>
              <a:t>Barnsley Hospital NHS Foundation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21730</Words>
  <Application>Microsoft Office PowerPoint</Application>
  <PresentationFormat>Custom</PresentationFormat>
  <Paragraphs>5913</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