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9.12824E-2</c:v>
                </c:pt>
                <c:pt idx="1">
                  <c:v>6.1424899999999998E-2</c:v>
                </c:pt>
                <c:pt idx="2">
                  <c:v>6.0359099999999999E-2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6.2978000000000006E-2</c:v>
                </c:pt>
                <c:pt idx="1">
                  <c:v>9.1326000000000004E-2</c:v>
                </c:pt>
                <c:pt idx="2">
                  <c:v>3.7757699999999998E-2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5.3881100000000001E-2</c:v>
                </c:pt>
                <c:pt idx="1">
                  <c:v>0.108088</c:v>
                </c:pt>
                <c:pt idx="2">
                  <c:v>2.3965400000000001E-2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0.93902870000000005</c:v>
                </c:pt>
                <c:pt idx="1">
                  <c:v>0.82489829999999997</c:v>
                </c:pt>
                <c:pt idx="2">
                  <c:v>0.940025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5.4741900000000003E-2</c:v>
                </c:pt>
                <c:pt idx="1">
                  <c:v>8.2205200000000006E-2</c:v>
                </c:pt>
                <c:pt idx="2">
                  <c:v>4.4590600000000001E-2</c:v>
                </c:pt>
                <c:pt idx="3">
                  <c:v>0.1913444</c:v>
                </c:pt>
                <c:pt idx="4">
                  <c:v>0.1210517</c:v>
                </c:pt>
                <c:pt idx="5">
                  <c:v>0.1542615</c:v>
                </c:pt>
                <c:pt idx="6">
                  <c:v>8.7627099999999999E-2</c:v>
                </c:pt>
                <c:pt idx="7">
                  <c:v>7.5182899999999997E-2</c:v>
                </c:pt>
                <c:pt idx="8">
                  <c:v>0.14137479999999999</c:v>
                </c:pt>
                <c:pt idx="9">
                  <c:v>9.7739099999999995E-2</c:v>
                </c:pt>
                <c:pt idx="10">
                  <c:v>0.1293058</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7.6453400000000005E-2</c:v>
                </c:pt>
                <c:pt idx="1">
                  <c:v>8.4858699999999995E-2</c:v>
                </c:pt>
                <c:pt idx="2">
                  <c:v>9.8827600000000002E-2</c:v>
                </c:pt>
                <c:pt idx="3">
                  <c:v>0.1613511</c:v>
                </c:pt>
                <c:pt idx="4">
                  <c:v>0.16194130000000001</c:v>
                </c:pt>
                <c:pt idx="5">
                  <c:v>8.7641200000000002E-2</c:v>
                </c:pt>
                <c:pt idx="6">
                  <c:v>9.4174300000000002E-2</c:v>
                </c:pt>
                <c:pt idx="7">
                  <c:v>0.11244</c:v>
                </c:pt>
                <c:pt idx="8">
                  <c:v>0.17301900000000001</c:v>
                </c:pt>
                <c:pt idx="9">
                  <c:v>0.17383390000000001</c:v>
                </c:pt>
                <c:pt idx="10">
                  <c:v>0.14228389999999999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6.00662E-2</c:v>
                </c:pt>
                <c:pt idx="1">
                  <c:v>6.3235600000000003E-2</c:v>
                </c:pt>
                <c:pt idx="2">
                  <c:v>4.0090899999999999E-2</c:v>
                </c:pt>
                <c:pt idx="3">
                  <c:v>7.0140300000000003E-2</c:v>
                </c:pt>
                <c:pt idx="4">
                  <c:v>7.9661899999999994E-2</c:v>
                </c:pt>
                <c:pt idx="5">
                  <c:v>8.8035299999999997E-2</c:v>
                </c:pt>
                <c:pt idx="6">
                  <c:v>6.8042900000000003E-2</c:v>
                </c:pt>
                <c:pt idx="7">
                  <c:v>9.7367999999999996E-2</c:v>
                </c:pt>
                <c:pt idx="8">
                  <c:v>9.8345799999999997E-2</c:v>
                </c:pt>
                <c:pt idx="9">
                  <c:v>0.1054472</c:v>
                </c:pt>
                <c:pt idx="10">
                  <c:v>8.41195E-2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0.91406810000000005</c:v>
                </c:pt>
                <c:pt idx="1">
                  <c:v>0.88481880000000002</c:v>
                </c:pt>
                <c:pt idx="2">
                  <c:v>0.9453201</c:v>
                </c:pt>
                <c:pt idx="3">
                  <c:v>0.80966079999999996</c:v>
                </c:pt>
                <c:pt idx="4">
                  <c:v>0.86812809999999996</c:v>
                </c:pt>
                <c:pt idx="5">
                  <c:v>0.88592850000000001</c:v>
                </c:pt>
                <c:pt idx="6">
                  <c:v>0.84930689999999998</c:v>
                </c:pt>
                <c:pt idx="7">
                  <c:v>0.87768290000000004</c:v>
                </c:pt>
                <c:pt idx="8">
                  <c:v>0.77183500000000005</c:v>
                </c:pt>
                <c:pt idx="9">
                  <c:v>0.7925084</c:v>
                </c:pt>
                <c:pt idx="10">
                  <c:v>0.67228619999999994</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4.5526200000000003E-2</c:v>
                </c:pt>
                <c:pt idx="1">
                  <c:v>9.3544500000000003E-2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0.1022071</c:v>
                </c:pt>
                <c:pt idx="1">
                  <c:v>9.1493599999999994E-2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4.0440400000000001E-2</c:v>
                </c:pt>
                <c:pt idx="1">
                  <c:v>4.6352900000000002E-2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0.87040960000000001</c:v>
                </c:pt>
                <c:pt idx="1">
                  <c:v>0.76607749999999997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0.38724629999999999</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0.35449049999999999</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0.18620680000000001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8.8168918000000005</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4.6400999999999998E-2</c:v>
                </c:pt>
                <c:pt idx="1">
                  <c:v>0.10403800000000001</c:v>
                </c:pt>
                <c:pt idx="2">
                  <c:v>0.1090617</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5.26065E-2</c:v>
                </c:pt>
                <c:pt idx="1">
                  <c:v>7.5169399999999997E-2</c:v>
                </c:pt>
                <c:pt idx="2">
                  <c:v>0.1922307</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3.9508000000000001E-2</c:v>
                </c:pt>
                <c:pt idx="1">
                  <c:v>6.5360500000000002E-2</c:v>
                </c:pt>
                <c:pt idx="2">
                  <c:v>0.2219621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0.89230810000000005</c:v>
                </c:pt>
                <c:pt idx="1">
                  <c:v>0.84124149999999998</c:v>
                </c:pt>
                <c:pt idx="2">
                  <c:v>0.42073519999999998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6.9422800000000007E-2</c:v>
                </c:pt>
                <c:pt idx="1">
                  <c:v>0.15858240000000001</c:v>
                </c:pt>
                <c:pt idx="2">
                  <c:v>0.108649</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0.1832318</c:v>
                </c:pt>
                <c:pt idx="1">
                  <c:v>0.1151201</c:v>
                </c:pt>
                <c:pt idx="2">
                  <c:v>0.10897660000000001</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7.7771599999999996E-2</c:v>
                </c:pt>
                <c:pt idx="1">
                  <c:v>5.5071299999999997E-2</c:v>
                </c:pt>
                <c:pt idx="2">
                  <c:v>9.2869699999999999E-2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0.30256820000000001</c:v>
                </c:pt>
                <c:pt idx="1">
                  <c:v>0.79813650000000003</c:v>
                </c:pt>
                <c:pt idx="2">
                  <c:v>0.62047379999999996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0.14991099999999999</c:v>
                </c:pt>
                <c:pt idx="1">
                  <c:v>7.9087900000000003E-2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0.1151118</c:v>
                </c:pt>
                <c:pt idx="1">
                  <c:v>7.7699199999999996E-2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6.2493199999999999E-2</c:v>
                </c:pt>
                <c:pt idx="1">
                  <c:v>0.14671390000000001</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0.40953099999999998</c:v>
                </c:pt>
                <c:pt idx="1">
                  <c:v>0.22006909999999999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7.2243600000000005E-2</c:v>
                </c:pt>
                <c:pt idx="1">
                  <c:v>0.13503109999999999</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0.115027</c:v>
                </c:pt>
                <c:pt idx="1">
                  <c:v>0.14379149999999999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7.21937E-2</c:v>
                </c:pt>
                <c:pt idx="1">
                  <c:v>0.13877120000000001</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0.61582610000000004</c:v>
                </c:pt>
                <c:pt idx="1">
                  <c:v>0.48801840000000002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0.75272729999999999</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0.73314610000000002</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0.72171249999999998</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0.76456880000000005</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0.79487180000000002</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0.80169970000000002</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0.77981650000000002</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0.80607479999999998</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0.89575289999999996</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0.90303029999999995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0.88643530000000004</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0.90076339999999999</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8.0095299999999994E-2</c:v>
                </c:pt>
                <c:pt idx="1">
                  <c:v>0.21788350000000001</c:v>
                </c:pt>
                <c:pt idx="2">
                  <c:v>0.22234319999999999</c:v>
                </c:pt>
                <c:pt idx="3">
                  <c:v>0.2859334</c:v>
                </c:pt>
                <c:pt idx="4">
                  <c:v>4.3990399999999999E-2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7.1022000000000002E-2</c:v>
                </c:pt>
                <c:pt idx="1">
                  <c:v>7.5381199999999995E-2</c:v>
                </c:pt>
                <c:pt idx="2">
                  <c:v>7.3657100000000003E-2</c:v>
                </c:pt>
                <c:pt idx="3">
                  <c:v>6.02725E-2</c:v>
                </c:pt>
                <c:pt idx="4">
                  <c:v>6.5710599999999994E-2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7.8524899999999995E-2</c:v>
                </c:pt>
                <c:pt idx="1">
                  <c:v>7.53109E-2</c:v>
                </c:pt>
                <c:pt idx="2">
                  <c:v>5.6416800000000003E-2</c:v>
                </c:pt>
                <c:pt idx="3">
                  <c:v>4.3786699999999998E-2</c:v>
                </c:pt>
                <c:pt idx="4">
                  <c:v>4.2952499999999998E-2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0.83784369999999997</c:v>
                </c:pt>
                <c:pt idx="1">
                  <c:v>0.73779499999999998</c:v>
                </c:pt>
                <c:pt idx="2">
                  <c:v>0.7714917</c:v>
                </c:pt>
                <c:pt idx="3">
                  <c:v>0.8742626</c:v>
                </c:pt>
                <c:pt idx="4">
                  <c:v>0.82844810000000002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0.57575759999999998</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0.57317070000000003</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0.56578949999999995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0.57478010000000002</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0.6875</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0.69832399999999994</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0.72839509999999996</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0.75518669999999999</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0.77814570000000005</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0.76097559999999997</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0.7571059</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0.75882349999999998</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0.75333329999999998</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0.71463410000000005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0.73834200000000005</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0.72978299999999996</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0.69863010000000003</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0.77806790000000003</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0.83286910000000003</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0.83511780000000002</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0.93090910000000004</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0.95798320000000003</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0.93432839999999995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0.92074590000000001</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0.7573529</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0.76404490000000003</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0.75454549999999998</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0.75058279999999999</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0.97769519999999999</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0.9487179</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0.95180719999999996</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0.93891400000000003</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0.83461540000000001</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0.79117649999999995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0.80606060000000002</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0.81578949999999995</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0.9450172</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0.92947100000000005</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0.93800539999999999</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0.9393939</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5.5673899999999998E-2</c:v>
                </c:pt>
                <c:pt idx="1">
                  <c:v>0.14708170000000001</c:v>
                </c:pt>
                <c:pt idx="2">
                  <c:v>0.2163928</c:v>
                </c:pt>
                <c:pt idx="3">
                  <c:v>0.12814590000000001</c:v>
                </c:pt>
                <c:pt idx="4">
                  <c:v>2.08875E-2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5.1819200000000003E-2</c:v>
                </c:pt>
                <c:pt idx="1">
                  <c:v>7.0467500000000002E-2</c:v>
                </c:pt>
                <c:pt idx="2">
                  <c:v>7.9027E-2</c:v>
                </c:pt>
                <c:pt idx="3">
                  <c:v>8.0615300000000001E-2</c:v>
                </c:pt>
                <c:pt idx="4">
                  <c:v>4.2850300000000001E-2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4.8269899999999998E-2</c:v>
                </c:pt>
                <c:pt idx="1">
                  <c:v>0.1305682</c:v>
                </c:pt>
                <c:pt idx="2">
                  <c:v>0.1130804</c:v>
                </c:pt>
                <c:pt idx="3">
                  <c:v>5.74374E-2</c:v>
                </c:pt>
                <c:pt idx="4">
                  <c:v>3.2775100000000001E-2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0.90222990000000003</c:v>
                </c:pt>
                <c:pt idx="1">
                  <c:v>0.81542369999999997</c:v>
                </c:pt>
                <c:pt idx="2">
                  <c:v>0.77209329999999998</c:v>
                </c:pt>
                <c:pt idx="3">
                  <c:v>0.76594680000000004</c:v>
                </c:pt>
                <c:pt idx="4">
                  <c:v>0.92381820000000003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0.80291970000000001</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0.81741569999999997</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0.79178890000000002</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0.81877730000000004</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0.85234900000000002</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0.85539220000000005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0.83631710000000004</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0.87134500000000004</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0.71804509999999999</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0.66204989999999997</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0.6582633</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0.66968329999999998</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0.53846150000000004</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0.5137931</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0.74603169999999996</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0.81502889999999995</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0.82336180000000003</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0.83221480000000003</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0.80666669999999996</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0.7758621</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0.75461739999999999</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0.77539060000000004</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0.82817870000000005</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0.79274610000000001</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0.7765668</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0.80777100000000002</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0.70238100000000003</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0.67088610000000004</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0.671875</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0.72757479999999997</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0.74666670000000002</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0.70572919999999995</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0.73861390000000005</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0.92075470000000004</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0.91176469999999998</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0.9210526</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0.95515700000000003</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1.6066500000000001E-2</c:v>
                </c:pt>
                <c:pt idx="1">
                  <c:v>0.1335083</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0.1035717</c:v>
                </c:pt>
                <c:pt idx="1">
                  <c:v>0.1002122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0.1187681</c:v>
                </c:pt>
                <c:pt idx="1">
                  <c:v>0.1458749</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0.77208639999999995</c:v>
                </c:pt>
                <c:pt idx="1">
                  <c:v>0.58956569999999997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0.9802632</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0.98235289999999997</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0.98564589999999996</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0.89285709999999996</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0.86538459999999995</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0.88888889999999998</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0.95402299999999995</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0.62406019999999995</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0.59477120000000006</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0.62962960000000001</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0.56172840000000002</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0.68840579999999996</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0.75163400000000002</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0.68794330000000004</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0.69277109999999997</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0.70370370000000004</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0.67973859999999997</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0.66911759999999998</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0.7030303</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0.60162599999999999</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0.6461538</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0.6504065</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0.65789470000000005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0.74825169999999996</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0.80503139999999995</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0.68055560000000004</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0.77710840000000003</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0.8876404</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0.87692309999999996</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0.92261899999999997</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0.90987119999999999</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0.7265625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0.70857139999999996</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0.71976399999999996</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0.74890829999999997</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0.90298509999999998</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0.87261149999999998</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0.8633094</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0.87116559999999998</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8.9785599999999993E-2</c:v>
                </c:pt>
                <c:pt idx="1">
                  <c:v>0.12342450000000001</c:v>
                </c:pt>
                <c:pt idx="2">
                  <c:v>8.3649100000000004E-2</c:v>
                </c:pt>
                <c:pt idx="3">
                  <c:v>0.14057430000000001</c:v>
                </c:pt>
                <c:pt idx="4">
                  <c:v>0.1779772</c:v>
                </c:pt>
                <c:pt idx="5">
                  <c:v>9.9062800000000006E-2</c:v>
                </c:pt>
                <c:pt idx="6">
                  <c:v>3.8935699999999997E-2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0.1367333</c:v>
                </c:pt>
                <c:pt idx="1">
                  <c:v>0.1505503</c:v>
                </c:pt>
                <c:pt idx="2">
                  <c:v>0.13937540000000001</c:v>
                </c:pt>
                <c:pt idx="3">
                  <c:v>0.133604</c:v>
                </c:pt>
                <c:pt idx="4">
                  <c:v>0.15048890000000001</c:v>
                </c:pt>
                <c:pt idx="5">
                  <c:v>0.11800099999999999</c:v>
                </c:pt>
                <c:pt idx="6">
                  <c:v>9.9398799999999995E-2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0.1092955</c:v>
                </c:pt>
                <c:pt idx="1">
                  <c:v>0.1207366</c:v>
                </c:pt>
                <c:pt idx="2">
                  <c:v>0.18148639999999999</c:v>
                </c:pt>
                <c:pt idx="3">
                  <c:v>0.16544890000000001</c:v>
                </c:pt>
                <c:pt idx="4">
                  <c:v>0.14614859999999999</c:v>
                </c:pt>
                <c:pt idx="5">
                  <c:v>9.7927500000000001E-2</c:v>
                </c:pt>
                <c:pt idx="6">
                  <c:v>5.9638200000000002E-2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0.79426529999999995</c:v>
                </c:pt>
                <c:pt idx="1">
                  <c:v>0.66844820000000005</c:v>
                </c:pt>
                <c:pt idx="2">
                  <c:v>0.71136169999999999</c:v>
                </c:pt>
                <c:pt idx="3">
                  <c:v>0.70303499999999997</c:v>
                </c:pt>
                <c:pt idx="4">
                  <c:v>0.58567789999999997</c:v>
                </c:pt>
                <c:pt idx="5">
                  <c:v>0.82526759999999999</c:v>
                </c:pt>
                <c:pt idx="6">
                  <c:v>0.84714270000000003</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0.83687940000000005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0.86956520000000004</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0.78169010000000005</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0.83636359999999998</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0.84677420000000003</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0.88095239999999997</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0.77443609999999996</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0.80821920000000003</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0.88690480000000005</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0.88209610000000005</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0.8387097</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0.82142859999999995</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0.68627450000000001</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0.86075950000000001</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0.83333330000000005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0.78749999999999998</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0.73809519999999995</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0.81052630000000003</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0.8984375</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0.88288290000000003</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0.91269840000000002</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0.94339620000000002</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0.88636360000000003</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0.87665199999999999</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0.86222220000000005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0.8828125</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0.82817870000000005</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0.72098770000000001</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0.6038251</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0.65173119999999995</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0.73076920000000001</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0.78481009999999995</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0.74390239999999996</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0.77173910000000001</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0.1039133</c:v>
                </c:pt>
                <c:pt idx="1">
                  <c:v>7.1871199999999996E-2</c:v>
                </c:pt>
                <c:pt idx="2">
                  <c:v>0.16998079999999999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5.3204500000000002E-2</c:v>
                </c:pt>
                <c:pt idx="1">
                  <c:v>9.2682100000000003E-2</c:v>
                </c:pt>
                <c:pt idx="2">
                  <c:v>0.1286861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5.0366899999999999E-2</c:v>
                </c:pt>
                <c:pt idx="1">
                  <c:v>0.12068520000000001</c:v>
                </c:pt>
                <c:pt idx="2">
                  <c:v>0.1511855</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0.95969959999999999</c:v>
                </c:pt>
                <c:pt idx="1">
                  <c:v>0.75171529999999998</c:v>
                </c:pt>
                <c:pt idx="2">
                  <c:v>0.73895290000000002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0.86614170000000001</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0.87341769999999996</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0.81938330000000004</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0.84584979999999999</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0.53877549999999996</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0.56578949999999995</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0.51495020000000002</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0.51288659999999997</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0.59363960000000005</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0.58379890000000001</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0.57971010000000001</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0.6119734</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0.82936509999999997</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0.8609272</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0.84797299999999998</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0.84450400000000003</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0.70629370000000002</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0.69359329999999997</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0.68023259999999997</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0.68707479999999999</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0.79180890000000004</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0.765625</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0.72328769999999998</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0.74315790000000004</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0.36904759999999998</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0.25675680000000001</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0.27906979999999998</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0.29411759999999998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0.24652779999999999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0.20155039999999999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0.2458564</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0.2268908</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0.43820219999999999</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0.39523809999999998</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0.43055559999999998</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0.4046053</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9.5179700000000006E-2</c:v>
                </c:pt>
                <c:pt idx="1">
                  <c:v>6.5248500000000001E-2</c:v>
                </c:pt>
                <c:pt idx="2">
                  <c:v>7.1158200000000005E-2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9.9699099999999999E-2</c:v>
                </c:pt>
                <c:pt idx="1">
                  <c:v>5.82984E-2</c:v>
                </c:pt>
                <c:pt idx="2">
                  <c:v>2.5149999999999999E-2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0.1165264</c:v>
                </c:pt>
                <c:pt idx="1">
                  <c:v>3.23641E-2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0.68098420000000004</c:v>
                </c:pt>
                <c:pt idx="1">
                  <c:v>0.95522180000000001</c:v>
                </c:pt>
                <c:pt idx="2">
                  <c:v>0.98578440000000001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0.51948050000000001</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0.46451609999999999</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0.4043716</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0.47272730000000002</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0.57009350000000003</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0.54794520000000002</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0.59550559999999997</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0.59943979999999997</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0.35031849999999998</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0.44725740000000003</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0.38493719999999998</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0.4250871</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0.86333329999999997</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0.83582089999999998</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0.82804230000000001</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0.84231540000000005</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0.89930560000000004</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0.87272729999999998</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0.88825209999999999</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0.89004150000000004</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0.56140350000000006</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0.57499999999999996</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0.55932199999999999</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0.60613810000000001</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0.78709680000000004</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0.76433119999999999</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0.76774189999999998</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0.79126209999999997</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8.7525423999999994</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8.7072538999999995</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8.6702413000000007</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8.7530864000000008</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0.15145220000000001</c:v>
                </c:pt>
                <c:pt idx="1">
                  <c:v>4.9544600000000001E-2</c:v>
                </c:pt>
                <c:pt idx="2">
                  <c:v>0.1120858</c:v>
                </c:pt>
                <c:pt idx="3">
                  <c:v>0.12297660000000001</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7.3420299999999994E-2</c:v>
                </c:pt>
                <c:pt idx="1">
                  <c:v>7.5021000000000004E-2</c:v>
                </c:pt>
                <c:pt idx="2">
                  <c:v>6.9125000000000006E-2</c:v>
                </c:pt>
                <c:pt idx="3">
                  <c:v>0.1182108</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6.7141000000000006E-2</c:v>
                </c:pt>
                <c:pt idx="1">
                  <c:v>6.6065299999999993E-2</c:v>
                </c:pt>
                <c:pt idx="2">
                  <c:v>4.1517600000000002E-2</c:v>
                </c:pt>
                <c:pt idx="3">
                  <c:v>0.18140529999999999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0.82247740000000003</c:v>
                </c:pt>
                <c:pt idx="1">
                  <c:v>0.78998670000000004</c:v>
                </c:pt>
                <c:pt idx="2">
                  <c:v>0.84526429999999997</c:v>
                </c:pt>
                <c:pt idx="3">
                  <c:v>0.5249897</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0.20574970000000001</c:v>
                </c:pt>
                <c:pt idx="1">
                  <c:v>0.1381455</c:v>
                </c:pt>
                <c:pt idx="2">
                  <c:v>0.1192127</c:v>
                </c:pt>
                <c:pt idx="3">
                  <c:v>6.0117700000000003E-2</c:v>
                </c:pt>
                <c:pt idx="4">
                  <c:v>6.6285800000000006E-2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8.1723699999999996E-2</c:v>
                </c:pt>
                <c:pt idx="1">
                  <c:v>0.1037069</c:v>
                </c:pt>
                <c:pt idx="2">
                  <c:v>6.9018300000000005E-2</c:v>
                </c:pt>
                <c:pt idx="3">
                  <c:v>0.110542</c:v>
                </c:pt>
                <c:pt idx="4">
                  <c:v>0.1198468</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0.1012256</c:v>
                </c:pt>
                <c:pt idx="1">
                  <c:v>7.6323600000000005E-2</c:v>
                </c:pt>
                <c:pt idx="2">
                  <c:v>5.1958299999999999E-2</c:v>
                </c:pt>
                <c:pt idx="3">
                  <c:v>0.12098739999999999</c:v>
                </c:pt>
                <c:pt idx="4">
                  <c:v>0.1102209</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0.75545269999999998</c:v>
                </c:pt>
                <c:pt idx="1">
                  <c:v>0.69974999999999998</c:v>
                </c:pt>
                <c:pt idx="2">
                  <c:v>0.8549042</c:v>
                </c:pt>
                <c:pt idx="3">
                  <c:v>0.62864089999999995</c:v>
                </c:pt>
                <c:pt idx="4">
                  <c:v>0.52999019999999997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Barking, Havering and Redbridge University Hospitals NHS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635393894"/>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357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519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9323289"/>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62002152"/>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8498833"/>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89959964"/>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49096444"/>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78271697"/>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04598195"/>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55994052"/>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13828781"/>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57117708"/>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9647693"/>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06541636"/>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99196717"/>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3227078"/>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9301221"/>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15888249"/>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557583937"/>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461858764"/>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4051365476"/>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4210376690"/>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30501182"/>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654409651"/>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817932790"/>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2863551346"/>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606047016"/>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110532315"/>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620086225"/>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373832005"/>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325204846"/>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1156738"/>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524481166"/>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491297274"/>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81928789"/>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18085897"/>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4159401958"/>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70754275"/>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979821355"/>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957511446"/>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281390797"/>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714074807"/>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071923502"/>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4182214140"/>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880603956"/>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239890843"/>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278293013"/>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10171347"/>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696027878"/>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457676621"/>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4108058311"/>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242268556"/>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966696309"/>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810683263"/>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450921342"/>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02433429"/>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258016843"/>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283086929"/>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701453082"/>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57958659"/>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27678378"/>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664149848"/>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2257689439"/>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822521188"/>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2339449" y="622300"/>
            <a:ext cx="4939174"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Barking, Havering and Redbridge University Hospitals NHS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3397715843"/>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Q41_3. Beforehand patient completely had enough understandable information about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741093299"/>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046737569"/>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4189770001"/>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916830396"/>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489394068"/>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023481807"/>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399151640"/>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137041120"/>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3107107691"/>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3523057446"/>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676460702"/>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945664137"/>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583720392"/>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607710124"/>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624639922"/>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657640549"/>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737089794"/>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78960092"/>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4183706147"/>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4110854539"/>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727229466"/>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3475855188"/>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747155503"/>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417028701"/>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781237265"/>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707876730"/>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922951494"/>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546674083"/>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435725901"/>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499467310"/>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651892435"/>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834374891"/>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546669188"/>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Q03. Referral for diagnosis was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Q09. Enough privacy was always given to the patient when receiving diagnostic test results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Q24. Patient was definitely able to have a discussion about their needs or concerns prior to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4130677296"/>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70740284"/>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389705637"/>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741741343"/>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840586373"/>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261907889"/>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577698135"/>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076933035"/>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548163763"/>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2005890367"/>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624957504"/>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612894580"/>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3196325635"/>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925053757"/>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085795770"/>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920557144"/>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039169889"/>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292867351"/>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062758479"/>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70547038"/>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7453575"/>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0315141"/>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62538430"/>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25707490"/>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15078984"/>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98152610"/>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4795774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520623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1478643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6049047"/>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834576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90865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543319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3836045"/>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5962092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791301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0248200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644454"/>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307554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26638721"/>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920521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13591373"/>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8422624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6767652"/>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22730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7943159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037601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2269569"/>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119127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97351111"/>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33980539"/>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9763440"/>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38125541"/>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6766670"/>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98276289"/>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5536886"/>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824719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916291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4565218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69182639"/>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4157642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37483480"/>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5423650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1961832"/>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5241856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60169653"/>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3769212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5669292"/>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1817015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0125008"/>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98809251"/>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15616206"/>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08258071"/>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2648095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7338175"/>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2066935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2706587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865761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372606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79063969"/>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01283911"/>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1531102"/>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68643200"/>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94199168"/>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67625075"/>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1694272"/>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3191772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0147700"/>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8008232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30471379"/>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95376848"/>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8713906"/>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15687800"/>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1639147"/>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49539982"/>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77358121"/>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4836425"/>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9347963"/>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76113527"/>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65304870"/>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74417778"/>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67770289"/>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71868396"/>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36676924"/>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80091727"/>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13654347"/>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1257577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09592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10548268"/>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2903959"/>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0001781"/>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7707341"/>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37375585"/>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48084242"/>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2502693"/>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13733465"/>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4392253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284600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978466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25539860"/>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2439148"/>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44601578"/>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04673593"/>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03810851"/>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52005125"/>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1442624"/>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7326363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746364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62734800"/>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0635894"/>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0321335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6134280"/>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4904262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61225498"/>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3012312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4223427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6593117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0382725"/>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3163668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4818059"/>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58593303"/>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4022224"/>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519</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1,353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38</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2670072645"/>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1,450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1,353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519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826001794"/>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420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519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238181458"/>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519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2339449" y="622300"/>
            <a:ext cx="4939174" cy="276999"/>
          </a:xfrm>
          <a:prstGeom prst="rect">
            <a:avLst/>
          </a:prstGeom>
          <a:noFill/>
        </p:spPr>
        <p:txBody>
          <a:bodyPr wrap="none" rtlCol="0">
            <a:spAutoFit/>
          </a:bodyPr>
          <a:lstStyle/>
          <a:p>
            <a:pPr algn="r"/>
            <a:r>
              <a:rPr lang="en-GB" sz="1200" b="1">
                <a:solidFill>
                  <a:srgbClr val="336E9F"/>
                </a:solidFill>
                <a:latin typeface="Arial"/>
                <a:cs typeface="Arial"/>
              </a:rPr>
              <a:t>Barking, Havering and Redbridge University Hospitals NHS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23062</Words>
  <Application>Microsoft Office PowerPoint</Application>
  <PresentationFormat>Custom</PresentationFormat>
  <Paragraphs>5937</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2025-07-16T17:01:41Z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