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8.6753200000000003E-2</c:v>
                </c:pt>
                <c:pt idx="1">
                  <c:v>5.5310999999999999E-2</c:v>
                </c:pt>
                <c:pt idx="2">
                  <c:v>5.5518400000000002E-2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7.2036500000000003E-2</c:v>
                </c:pt>
                <c:pt idx="1">
                  <c:v>0.1035538</c:v>
                </c:pt>
                <c:pt idx="2">
                  <c:v>4.7439200000000001E-2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4.9351899999999997E-2</c:v>
                </c:pt>
                <c:pt idx="1">
                  <c:v>0.1019741</c:v>
                </c:pt>
                <c:pt idx="2">
                  <c:v>1.9124599999999999E-2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0.9241357</c:v>
                </c:pt>
                <c:pt idx="1">
                  <c:v>0.78890210000000005</c:v>
                </c:pt>
                <c:pt idx="2">
                  <c:v>0.95957789999999998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4.4841899999999997E-2</c:v>
                </c:pt>
                <c:pt idx="1">
                  <c:v>6.7665100000000006E-2</c:v>
                </c:pt>
                <c:pt idx="2">
                  <c:v>3.0739699999999998E-2</c:v>
                </c:pt>
                <c:pt idx="3">
                  <c:v>0.174488</c:v>
                </c:pt>
                <c:pt idx="4">
                  <c:v>0.10585070000000001</c:v>
                </c:pt>
                <c:pt idx="5">
                  <c:v>0.14393810000000001</c:v>
                </c:pt>
                <c:pt idx="6">
                  <c:v>7.1639900000000006E-2</c:v>
                </c:pt>
                <c:pt idx="7">
                  <c:v>5.7727000000000001E-2</c:v>
                </c:pt>
                <c:pt idx="8">
                  <c:v>0.1233431</c:v>
                </c:pt>
                <c:pt idx="9">
                  <c:v>8.1421800000000003E-2</c:v>
                </c:pt>
                <c:pt idx="10">
                  <c:v>0.1253399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9.6253400000000003E-2</c:v>
                </c:pt>
                <c:pt idx="1">
                  <c:v>0.113939</c:v>
                </c:pt>
                <c:pt idx="2">
                  <c:v>0.12652920000000001</c:v>
                </c:pt>
                <c:pt idx="3">
                  <c:v>0.19506399999999999</c:v>
                </c:pt>
                <c:pt idx="4">
                  <c:v>0.19234329999999999</c:v>
                </c:pt>
                <c:pt idx="5">
                  <c:v>0.108288</c:v>
                </c:pt>
                <c:pt idx="6">
                  <c:v>0.12614880000000001</c:v>
                </c:pt>
                <c:pt idx="7">
                  <c:v>0.1473518</c:v>
                </c:pt>
                <c:pt idx="8">
                  <c:v>0.2090824</c:v>
                </c:pt>
                <c:pt idx="9">
                  <c:v>0.2064686</c:v>
                </c:pt>
                <c:pt idx="10">
                  <c:v>0.15021570000000001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5.0166200000000001E-2</c:v>
                </c:pt>
                <c:pt idx="1">
                  <c:v>4.8695500000000003E-2</c:v>
                </c:pt>
                <c:pt idx="2">
                  <c:v>2.6239999999999999E-2</c:v>
                </c:pt>
                <c:pt idx="3">
                  <c:v>5.3283900000000002E-2</c:v>
                </c:pt>
                <c:pt idx="4">
                  <c:v>6.4460900000000002E-2</c:v>
                </c:pt>
                <c:pt idx="5">
                  <c:v>7.77119E-2</c:v>
                </c:pt>
                <c:pt idx="6">
                  <c:v>5.20556E-2</c:v>
                </c:pt>
                <c:pt idx="7">
                  <c:v>7.99121E-2</c:v>
                </c:pt>
                <c:pt idx="8">
                  <c:v>8.0314099999999999E-2</c:v>
                </c:pt>
                <c:pt idx="9">
                  <c:v>8.9129799999999995E-2</c:v>
                </c:pt>
                <c:pt idx="10">
                  <c:v>8.0153600000000005E-2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0.87883529999999999</c:v>
                </c:pt>
                <c:pt idx="1">
                  <c:v>0.80814390000000003</c:v>
                </c:pt>
                <c:pt idx="2">
                  <c:v>0.8048052</c:v>
                </c:pt>
                <c:pt idx="3">
                  <c:v>0.76483009999999996</c:v>
                </c:pt>
                <c:pt idx="4">
                  <c:v>0.82359899999999997</c:v>
                </c:pt>
                <c:pt idx="5">
                  <c:v>0.84290949999999998</c:v>
                </c:pt>
                <c:pt idx="6">
                  <c:v>0.77568919999999997</c:v>
                </c:pt>
                <c:pt idx="7">
                  <c:v>0.74341460000000004</c:v>
                </c:pt>
                <c:pt idx="8">
                  <c:v>0.74141259999999998</c:v>
                </c:pt>
                <c:pt idx="9">
                  <c:v>0.73654319999999995</c:v>
                </c:pt>
                <c:pt idx="10">
                  <c:v>0.87302069999999998</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3.6311099999999999E-2</c:v>
                </c:pt>
                <c:pt idx="1">
                  <c:v>8.6246299999999998E-2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0.12063740000000001</c:v>
                </c:pt>
                <c:pt idx="1">
                  <c:v>0.10609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3.1225300000000001E-2</c:v>
                </c:pt>
                <c:pt idx="1">
                  <c:v>3.9054699999999998E-2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0.85094360000000002</c:v>
                </c:pt>
                <c:pt idx="1">
                  <c:v>0.73798560000000002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0.36809629999999999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0.39279059999999999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0.16705680000000001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8.8965712999999997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4.0671699999999998E-2</c:v>
                </c:pt>
                <c:pt idx="1">
                  <c:v>9.9371699999999993E-2</c:v>
                </c:pt>
                <c:pt idx="2">
                  <c:v>0.1000944</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6.4064999999999997E-2</c:v>
                </c:pt>
                <c:pt idx="1">
                  <c:v>8.4501999999999994E-2</c:v>
                </c:pt>
                <c:pt idx="2">
                  <c:v>0.2101653</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3.3778799999999998E-2</c:v>
                </c:pt>
                <c:pt idx="1">
                  <c:v>6.0694199999999997E-2</c:v>
                </c:pt>
                <c:pt idx="2">
                  <c:v>0.21299480000000001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0.90625040000000001</c:v>
                </c:pt>
                <c:pt idx="1">
                  <c:v>0.88278670000000004</c:v>
                </c:pt>
                <c:pt idx="2">
                  <c:v>0.38171060000000001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5.2743400000000003E-2</c:v>
                </c:pt>
                <c:pt idx="1">
                  <c:v>0.1501884</c:v>
                </c:pt>
                <c:pt idx="2">
                  <c:v>9.81929E-2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0.21659049999999999</c:v>
                </c:pt>
                <c:pt idx="1">
                  <c:v>0.1319081</c:v>
                </c:pt>
                <c:pt idx="2">
                  <c:v>0.1298887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6.1092199999999999E-2</c:v>
                </c:pt>
                <c:pt idx="1">
                  <c:v>4.6677299999999998E-2</c:v>
                </c:pt>
                <c:pt idx="2">
                  <c:v>8.2413600000000004E-2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0.18952240000000001</c:v>
                </c:pt>
                <c:pt idx="1">
                  <c:v>0.79560580000000003</c:v>
                </c:pt>
                <c:pt idx="2">
                  <c:v>0.60714330000000005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0.1349571</c:v>
                </c:pt>
                <c:pt idx="1">
                  <c:v>7.1290099999999995E-2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0.1450197</c:v>
                </c:pt>
                <c:pt idx="1">
                  <c:v>9.32949E-2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4.75393E-2</c:v>
                </c:pt>
                <c:pt idx="1">
                  <c:v>0.13891609999999999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0.41903669999999998</c:v>
                </c:pt>
                <c:pt idx="1">
                  <c:v>0.24353949999999999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6.1501800000000002E-2</c:v>
                </c:pt>
                <c:pt idx="1">
                  <c:v>0.1138705</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0.1365104</c:v>
                </c:pt>
                <c:pt idx="1">
                  <c:v>0.18611269999999999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6.1452E-2</c:v>
                </c:pt>
                <c:pt idx="1">
                  <c:v>0.1176106</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0.55698320000000001</c:v>
                </c:pt>
                <c:pt idx="1">
                  <c:v>0.40987879999999999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0.81976740000000003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0.74090909999999999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0.80496449999999997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0.81714290000000001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0.78703699999999999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0.81720429999999999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0.88343559999999999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0.9207921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0.91970799999999997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7.2898099999999993E-2</c:v>
                </c:pt>
                <c:pt idx="1">
                  <c:v>0.21001529999999999</c:v>
                </c:pt>
                <c:pt idx="2">
                  <c:v>0.2146149</c:v>
                </c:pt>
                <c:pt idx="3">
                  <c:v>0.27937440000000002</c:v>
                </c:pt>
                <c:pt idx="4">
                  <c:v>3.54849E-2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8.5416300000000001E-2</c:v>
                </c:pt>
                <c:pt idx="1">
                  <c:v>9.1117600000000007E-2</c:v>
                </c:pt>
                <c:pt idx="2">
                  <c:v>8.9113600000000001E-2</c:v>
                </c:pt>
                <c:pt idx="3">
                  <c:v>7.3390499999999997E-2</c:v>
                </c:pt>
                <c:pt idx="4">
                  <c:v>8.2721699999999995E-2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7.1327799999999997E-2</c:v>
                </c:pt>
                <c:pt idx="1">
                  <c:v>6.7442699999999994E-2</c:v>
                </c:pt>
                <c:pt idx="2">
                  <c:v>4.8688500000000003E-2</c:v>
                </c:pt>
                <c:pt idx="3">
                  <c:v>3.7227700000000002E-2</c:v>
                </c:pt>
                <c:pt idx="4">
                  <c:v>3.4446900000000003E-2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0.78695029999999999</c:v>
                </c:pt>
                <c:pt idx="1">
                  <c:v>0.74447770000000002</c:v>
                </c:pt>
                <c:pt idx="2">
                  <c:v>0.76629729999999996</c:v>
                </c:pt>
                <c:pt idx="3">
                  <c:v>0.85486660000000003</c:v>
                </c:pt>
                <c:pt idx="4">
                  <c:v>0.82777279999999998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0.64925370000000004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0.65605100000000005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0.66968329999999998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0.79807689999999998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0.85344830000000005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0.80147060000000003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0.73039220000000005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0.76589600000000002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0.74427480000000001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0.74063400000000001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0.67195769999999999</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0.80816330000000003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0.78481009999999995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0.90857140000000003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0.95890410000000004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0.95138889999999998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0.75568179999999996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0.77625569999999999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0.77894739999999996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0.95679009999999998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0.9911894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0.96071430000000002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0.8301887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0.80180180000000001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0.78494620000000004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0.88421050000000001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0.90733589999999997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0.91793309999999995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5.0553500000000001E-2</c:v>
                </c:pt>
                <c:pt idx="1">
                  <c:v>0.13867599999999999</c:v>
                </c:pt>
                <c:pt idx="2">
                  <c:v>0.2071704</c:v>
                </c:pt>
                <c:pt idx="3">
                  <c:v>0.1197198</c:v>
                </c:pt>
                <c:pt idx="4">
                  <c:v>1.61636E-2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6.2059900000000001E-2</c:v>
                </c:pt>
                <c:pt idx="1">
                  <c:v>8.7278700000000001E-2</c:v>
                </c:pt>
                <c:pt idx="2">
                  <c:v>9.7472000000000003E-2</c:v>
                </c:pt>
                <c:pt idx="3">
                  <c:v>9.7467499999999999E-2</c:v>
                </c:pt>
                <c:pt idx="4">
                  <c:v>5.2298200000000003E-2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4.31495E-2</c:v>
                </c:pt>
                <c:pt idx="1">
                  <c:v>0.12216249999999999</c:v>
                </c:pt>
                <c:pt idx="2">
                  <c:v>0.1038579</c:v>
                </c:pt>
                <c:pt idx="3">
                  <c:v>4.9011399999999997E-2</c:v>
                </c:pt>
                <c:pt idx="4">
                  <c:v>2.8051099999999999E-2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0.91716019999999998</c:v>
                </c:pt>
                <c:pt idx="1">
                  <c:v>0.80622130000000003</c:v>
                </c:pt>
                <c:pt idx="2">
                  <c:v>0.78710539999999996</c:v>
                </c:pt>
                <c:pt idx="3">
                  <c:v>0.77757290000000001</c:v>
                </c:pt>
                <c:pt idx="4">
                  <c:v>0.9486734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0.76836159999999998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0.78222219999999998</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0.82006920000000005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0.80612240000000002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0.87169810000000003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0.85549129999999995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0.70114940000000003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0.69547329999999996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0.66211600000000004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0.46540880000000001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0.47513810000000001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0.79503109999999999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0.82251079999999999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0.83566430000000003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0.76410259999999997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0.7633588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0.81176470000000001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0.81512609999999996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0.80062310000000003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0.50666670000000003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0.61417319999999997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0.73267329999999997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0.73962260000000002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0.75811209999999996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0.85333329999999996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0.87203790000000003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0.87762240000000002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0.71699109999999999</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0.1215185</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0.1378733</c:v>
                </c:pt>
                <c:pt idx="1">
                  <c:v>0.1241917</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0.10161729999999999</c:v>
                </c:pt>
                <c:pt idx="1">
                  <c:v>0.13388510000000001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0.78528849999999994</c:v>
                </c:pt>
                <c:pt idx="1">
                  <c:v>0.66164710000000004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0.99074070000000003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0.9788732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0.90526320000000005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0.94776119999999997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0.93641620000000003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0.56363640000000004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0.65625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0.57272730000000005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0.7719298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0.70940170000000002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0.5964912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0.63793100000000003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0.57142859999999995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0.63953490000000002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0.63207550000000001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0.7457627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0.77450980000000003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0.73109239999999998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0.84375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0.87755099999999997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0.75280899999999995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0.75877190000000005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0.73825499999999999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0.94545449999999998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0.89898990000000001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7.9184699999999997E-2</c:v>
                </c:pt>
                <c:pt idx="1">
                  <c:v>0.1096395</c:v>
                </c:pt>
                <c:pt idx="2">
                  <c:v>7.0561700000000005E-2</c:v>
                </c:pt>
                <c:pt idx="3">
                  <c:v>0.12780610000000001</c:v>
                </c:pt>
                <c:pt idx="4">
                  <c:v>0.1627691</c:v>
                </c:pt>
                <c:pt idx="5">
                  <c:v>8.5678699999999997E-2</c:v>
                </c:pt>
                <c:pt idx="6">
                  <c:v>2.9865599999999999E-2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0.1579352</c:v>
                </c:pt>
                <c:pt idx="1">
                  <c:v>0.17812030000000001</c:v>
                </c:pt>
                <c:pt idx="2">
                  <c:v>0.16555030000000001</c:v>
                </c:pt>
                <c:pt idx="3">
                  <c:v>0.15914049999999999</c:v>
                </c:pt>
                <c:pt idx="4">
                  <c:v>0.18090490000000001</c:v>
                </c:pt>
                <c:pt idx="5">
                  <c:v>0.14476929999999999</c:v>
                </c:pt>
                <c:pt idx="6">
                  <c:v>0.117539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9.8694599999999993E-2</c:v>
                </c:pt>
                <c:pt idx="1">
                  <c:v>0.10695159999999999</c:v>
                </c:pt>
                <c:pt idx="2">
                  <c:v>0.16839899999999999</c:v>
                </c:pt>
                <c:pt idx="3">
                  <c:v>0.1526807</c:v>
                </c:pt>
                <c:pt idx="4">
                  <c:v>0.13094049999999999</c:v>
                </c:pt>
                <c:pt idx="5">
                  <c:v>8.4543400000000005E-2</c:v>
                </c:pt>
                <c:pt idx="6">
                  <c:v>5.0568099999999998E-2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0.72010799999999997</c:v>
                </c:pt>
                <c:pt idx="1">
                  <c:v>0.63703270000000001</c:v>
                </c:pt>
                <c:pt idx="2">
                  <c:v>0.63677669999999997</c:v>
                </c:pt>
                <c:pt idx="3">
                  <c:v>0.7045167</c:v>
                </c:pt>
                <c:pt idx="4">
                  <c:v>0.5717679</c:v>
                </c:pt>
                <c:pt idx="5">
                  <c:v>0.81461539999999999</c:v>
                </c:pt>
                <c:pt idx="6">
                  <c:v>0.8837412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0.87931029999999999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0.88983049999999997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0.84523809999999999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0.81443299999999996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0.84397160000000004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0.62962960000000001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0.84090909999999996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0.82142859999999995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0.8947368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0.70833330000000005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0.76923079999999999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0.93877549999999998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0.91111109999999995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0.8041237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0.73684210000000006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0.85344830000000005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0.80281690000000006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0.88421050000000001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0.90118580000000004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0.87573959999999995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0.85365849999999999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0.73214290000000004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0.6734694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0.74603169999999996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9.8111400000000001E-2</c:v>
                </c:pt>
                <c:pt idx="1">
                  <c:v>6.5326499999999996E-2</c:v>
                </c:pt>
                <c:pt idx="2">
                  <c:v>0.15426210000000001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6.4808299999999999E-2</c:v>
                </c:pt>
                <c:pt idx="1">
                  <c:v>0.1057713</c:v>
                </c:pt>
                <c:pt idx="2">
                  <c:v>0.1601233</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4.4565E-2</c:v>
                </c:pt>
                <c:pt idx="1">
                  <c:v>0.11414059999999999</c:v>
                </c:pt>
                <c:pt idx="2">
                  <c:v>0.1354668</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0.8835963</c:v>
                </c:pt>
                <c:pt idx="1">
                  <c:v>0.75954120000000003</c:v>
                </c:pt>
                <c:pt idx="2">
                  <c:v>0.62248829999999999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0.84090909999999996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0.73913039999999997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0.76724139999999996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0.7730496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0.51094890000000004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0.44919789999999998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0.51405619999999996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0.57058819999999999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0.50212769999999995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0.55704699999999996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0.81746030000000003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0.8823529</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0.81048390000000003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0.61309519999999995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0.62711859999999997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0.63934429999999998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0.67039110000000002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0.65983610000000004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0.69969040000000005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0.21212120000000001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0.32727270000000003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0.1917808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0.17368420000000001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0.2431373</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0.2361963</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0.4742268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0.45323740000000001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0.4202128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8.7120699999999995E-2</c:v>
                </c:pt>
                <c:pt idx="1">
                  <c:v>5.8594300000000002E-2</c:v>
                </c:pt>
                <c:pt idx="2">
                  <c:v>6.8142800000000003E-2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0.11581710000000001</c:v>
                </c:pt>
                <c:pt idx="1">
                  <c:v>7.1606699999999995E-2</c:v>
                </c:pt>
                <c:pt idx="2">
                  <c:v>2.81654E-2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0.10846740000000001</c:v>
                </c:pt>
                <c:pt idx="1">
                  <c:v>2.5709900000000001E-2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0.67128449999999995</c:v>
                </c:pt>
                <c:pt idx="1">
                  <c:v>0.93630559999999996</c:v>
                </c:pt>
                <c:pt idx="2">
                  <c:v>0.97718260000000001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0.42857139999999999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0.43209880000000001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0.40163929999999998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0.62608699999999995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0.59119500000000003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0.55172410000000005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0.3653846</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0.28467150000000002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0.36559140000000001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0.88442209999999999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0.83783779999999997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0.88150289999999998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0.88671880000000003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0.90769230000000001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0.62987009999999999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0.58715600000000001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0.60159359999999995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0.71951220000000005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0.77049179999999995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0.7960526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8.7696334999999994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8.7626459000000008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8.8939394000000007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0.1442464</c:v>
                </c:pt>
                <c:pt idx="1">
                  <c:v>4.2278000000000003E-2</c:v>
                </c:pt>
                <c:pt idx="2">
                  <c:v>0.1040411</c:v>
                </c:pt>
                <c:pt idx="3">
                  <c:v>0.1083081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8.7831900000000004E-2</c:v>
                </c:pt>
                <c:pt idx="1">
                  <c:v>8.95542E-2</c:v>
                </c:pt>
                <c:pt idx="2">
                  <c:v>8.5214399999999996E-2</c:v>
                </c:pt>
                <c:pt idx="3">
                  <c:v>0.14754780000000001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5.9935200000000001E-2</c:v>
                </c:pt>
                <c:pt idx="1">
                  <c:v>5.8798700000000002E-2</c:v>
                </c:pt>
                <c:pt idx="2">
                  <c:v>3.34729E-2</c:v>
                </c:pt>
                <c:pt idx="3">
                  <c:v>0.16673679999999999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0.80800459999999996</c:v>
                </c:pt>
                <c:pt idx="1">
                  <c:v>0.81228599999999995</c:v>
                </c:pt>
                <c:pt idx="2">
                  <c:v>0.83478949999999996</c:v>
                </c:pt>
                <c:pt idx="3">
                  <c:v>0.49295650000000002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0.1977266</c:v>
                </c:pt>
                <c:pt idx="1">
                  <c:v>0.13091739999999999</c:v>
                </c:pt>
                <c:pt idx="2">
                  <c:v>0.1119796</c:v>
                </c:pt>
                <c:pt idx="3">
                  <c:v>5.13886E-2</c:v>
                </c:pt>
                <c:pt idx="4">
                  <c:v>5.5816299999999999E-2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9.7769999999999996E-2</c:v>
                </c:pt>
                <c:pt idx="1">
                  <c:v>0.11816309999999999</c:v>
                </c:pt>
                <c:pt idx="2">
                  <c:v>8.3484500000000003E-2</c:v>
                </c:pt>
                <c:pt idx="3">
                  <c:v>0.12800030000000001</c:v>
                </c:pt>
                <c:pt idx="4">
                  <c:v>0.14078579999999999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9.3202400000000005E-2</c:v>
                </c:pt>
                <c:pt idx="1">
                  <c:v>6.9095500000000004E-2</c:v>
                </c:pt>
                <c:pt idx="2">
                  <c:v>4.47252E-2</c:v>
                </c:pt>
                <c:pt idx="3">
                  <c:v>0.11225830000000001</c:v>
                </c:pt>
                <c:pt idx="4">
                  <c:v>9.9751400000000004E-2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0.71158549999999998</c:v>
                </c:pt>
                <c:pt idx="1">
                  <c:v>0.65479639999999995</c:v>
                </c:pt>
                <c:pt idx="2">
                  <c:v>0.81893050000000001</c:v>
                </c:pt>
                <c:pt idx="3">
                  <c:v>0.57092560000000003</c:v>
                </c:pt>
                <c:pt idx="4">
                  <c:v>0.52835719999999997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Ashford and St Peter's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2292435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281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142851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471623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079968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325482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1167728"/>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142465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254406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678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787933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801127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746541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224381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818653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76093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789405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906012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78549234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8858308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3154402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03285228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13576038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6862372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08918011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46997135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23053652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41683211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90155406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04309333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80342647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72358413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5575940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49361474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43283566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6971172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24894119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51792096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81218269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35574578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23510775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36773318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18156038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2686602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86021501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45667865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62186842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30047267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45935349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835016952"/>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15427858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47741114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90102565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14471012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88466401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34852215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75049250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75976495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31830365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63233650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26295777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29728692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06356356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6336692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025535" y="622300"/>
            <a:ext cx="425308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Ashford and St Peter's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591791783"/>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82196436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994043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865006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60837611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85632602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85379923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64687820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15103801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09063786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72544350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3624518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0441928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95803947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95146239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9365048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9489096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00231829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23507792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33771155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08901911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62709466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91225175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43156048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50412942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8357812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48696867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81725335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60199027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64261257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41839233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86850464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09121882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52881925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23237172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62677656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03446598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46164145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05077775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8336791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4421646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70111215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58095867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23975596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2870459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42597682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24311084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84483470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6947300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18010635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21152481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63017230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2189919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62542496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194696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724127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784002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512216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021208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380694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253768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31668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092487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402185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76816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238000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72240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492186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901781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132937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016634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79686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879791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034400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04720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22045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52635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779907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280897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303151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262468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455101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655693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462352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341035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819449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891017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200493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709082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298676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807678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261689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172073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600396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550153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122674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459402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091365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09548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436385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017406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021707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852256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878277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786390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08149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359617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489659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591213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108980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91579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834731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694756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085951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066352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063616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819164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701350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636977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988051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903171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071215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487545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172879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959160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134681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463349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388963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325361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336718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017802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140082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46742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460191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120374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259385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632913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47758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982324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099501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8742276"/>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965891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643370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885823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204610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455630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270028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896552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82335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315713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948614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89345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630907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112252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847577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647475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670853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870945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392803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660207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014823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180035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4998928"/>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076414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583334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195821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052390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593504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75540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345385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815926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333387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990102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547016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658734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947738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Data is not available for Ashford and St Peter's Hospitals NHS Foundation Trust in 2022.</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352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688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98624384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47005745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5125416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025535" y="622300"/>
            <a:ext cx="4253088" cy="276999"/>
          </a:xfrm>
          <a:prstGeom prst="rect">
            <a:avLst/>
          </a:prstGeom>
          <a:noFill/>
        </p:spPr>
        <p:txBody>
          <a:bodyPr wrap="none" rtlCol="0">
            <a:spAutoFit/>
          </a:bodyPr>
          <a:lstStyle/>
          <a:p>
            <a:pPr algn="r"/>
            <a:r>
              <a:rPr lang="en-GB" sz="1200" b="1">
                <a:solidFill>
                  <a:srgbClr val="336E9F"/>
                </a:solidFill>
                <a:latin typeface="Arial"/>
                <a:cs typeface="Arial"/>
              </a:rPr>
              <a:t>Ashford and St Peter's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22841</Words>
  <Application>Microsoft Office PowerPoint</Application>
  <PresentationFormat>Custom</PresentationFormat>
  <Paragraphs>5961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